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439.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367.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446.xml"/>
  <Override ContentType="application/vnd.openxmlformats-officedocument.presentationml.slideLayout+xml" PartName="/ppt/slideLayouts/slideLayout357.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22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17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266.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26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199.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208.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422.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430.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95" r:id="rId4"/>
    <p:sldMasterId id="2147484096" r:id="rId5"/>
    <p:sldMasterId id="2147484097" r:id="rId6"/>
    <p:sldMasterId id="2147484098" r:id="rId7"/>
    <p:sldMasterId id="2147484099" r:id="rId8"/>
    <p:sldMasterId id="2147484100" r:id="rId9"/>
    <p:sldMasterId id="2147484101" r:id="rId10"/>
    <p:sldMasterId id="2147484102" r:id="rId11"/>
    <p:sldMasterId id="2147484103"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Lst>
  <p:sldSz cy="6858000" cx="12192000"/>
  <p:notesSz cx="6858000" cy="9144000"/>
  <p:embeddedFontLst>
    <p:embeddedFont>
      <p:font typeface="Red Hat Text Medium"/>
      <p:regular r:id="rId73"/>
      <p:bold r:id="rId74"/>
      <p:italic r:id="rId75"/>
      <p:boldItalic r:id="rId76"/>
    </p:embeddedFont>
    <p:embeddedFont>
      <p:font typeface="Proxima Nova"/>
      <p:regular r:id="rId77"/>
      <p:bold r:id="rId78"/>
      <p:italic r:id="rId79"/>
      <p:boldItalic r:id="rId80"/>
    </p:embeddedFont>
    <p:embeddedFont>
      <p:font typeface="Amatic SC"/>
      <p:regular r:id="rId81"/>
      <p:bold r:id="rId82"/>
    </p:embeddedFont>
    <p:embeddedFont>
      <p:font typeface="Overpass"/>
      <p:regular r:id="rId83"/>
      <p:bold r:id="rId84"/>
      <p:italic r:id="rId85"/>
      <p:boldItalic r:id="rId86"/>
    </p:embeddedFont>
    <p:embeddedFont>
      <p:font typeface="Red Hat Display Medium"/>
      <p:regular r:id="rId87"/>
      <p:bold r:id="rId88"/>
      <p:italic r:id="rId89"/>
      <p:boldItalic r:id="rId90"/>
    </p:embeddedFont>
    <p:embeddedFont>
      <p:font typeface="Overpass Light"/>
      <p:regular r:id="rId91"/>
      <p:bold r:id="rId92"/>
      <p:italic r:id="rId93"/>
      <p:boldItalic r:id="rId94"/>
    </p:embeddedFont>
    <p:embeddedFont>
      <p:font typeface="Red Hat Display"/>
      <p:regular r:id="rId95"/>
      <p:bold r:id="rId96"/>
      <p:italic r:id="rId97"/>
      <p:boldItalic r:id="rId98"/>
    </p:embeddedFont>
    <p:embeddedFont>
      <p:font typeface="Overpass SemiBold"/>
      <p:regular r:id="rId99"/>
      <p:bold r:id="rId100"/>
      <p:italic r:id="rId101"/>
      <p:boldItalic r:id="rId102"/>
    </p:embeddedFont>
    <p:embeddedFont>
      <p:font typeface="Red Hat Text"/>
      <p:regular r:id="rId103"/>
      <p:bold r:id="rId104"/>
      <p:italic r:id="rId105"/>
      <p:boldItalic r:id="rId106"/>
    </p:embeddedFont>
    <p:embeddedFont>
      <p:font typeface="Source Sans Pr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107" Type="http://schemas.openxmlformats.org/officeDocument/2006/relationships/font" Target="fonts/SourceSansPro-regular.fntdata"/><Relationship Id="rId106" Type="http://schemas.openxmlformats.org/officeDocument/2006/relationships/font" Target="fonts/RedHatText-boldItalic.fntdata"/><Relationship Id="rId105" Type="http://schemas.openxmlformats.org/officeDocument/2006/relationships/font" Target="fonts/RedHatText-italic.fntdata"/><Relationship Id="rId104" Type="http://schemas.openxmlformats.org/officeDocument/2006/relationships/font" Target="fonts/RedHatText-bold.fntdata"/><Relationship Id="rId109" Type="http://schemas.openxmlformats.org/officeDocument/2006/relationships/font" Target="fonts/SourceSansPro-italic.fntdata"/><Relationship Id="rId108" Type="http://schemas.openxmlformats.org/officeDocument/2006/relationships/font" Target="fonts/SourceSansPro-bold.fntdata"/><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103" Type="http://schemas.openxmlformats.org/officeDocument/2006/relationships/font" Target="fonts/RedHatText-regular.fntdata"/><Relationship Id="rId102" Type="http://schemas.openxmlformats.org/officeDocument/2006/relationships/font" Target="fonts/OverpassSemiBold-boldItalic.fntdata"/><Relationship Id="rId101" Type="http://schemas.openxmlformats.org/officeDocument/2006/relationships/font" Target="fonts/OverpassSemiBold-italic.fntdata"/><Relationship Id="rId100" Type="http://schemas.openxmlformats.org/officeDocument/2006/relationships/font" Target="fonts/OverpassSemiBold-bold.fntdata"/><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95" Type="http://schemas.openxmlformats.org/officeDocument/2006/relationships/font" Target="fonts/RedHatDisplay-regular.fntdata"/><Relationship Id="rId94" Type="http://schemas.openxmlformats.org/officeDocument/2006/relationships/font" Target="fonts/OverpassLight-boldItalic.fntdata"/><Relationship Id="rId97" Type="http://schemas.openxmlformats.org/officeDocument/2006/relationships/font" Target="fonts/RedHatDisplay-italic.fntdata"/><Relationship Id="rId96" Type="http://schemas.openxmlformats.org/officeDocument/2006/relationships/font" Target="fonts/RedHatDisplay-bold.fntdata"/><Relationship Id="rId11" Type="http://schemas.openxmlformats.org/officeDocument/2006/relationships/slideMaster" Target="slideMasters/slideMaster8.xml"/><Relationship Id="rId99" Type="http://schemas.openxmlformats.org/officeDocument/2006/relationships/font" Target="fonts/OverpassSemiBold-regular.fntdata"/><Relationship Id="rId10" Type="http://schemas.openxmlformats.org/officeDocument/2006/relationships/slideMaster" Target="slideMasters/slideMaster7.xml"/><Relationship Id="rId98" Type="http://schemas.openxmlformats.org/officeDocument/2006/relationships/font" Target="fonts/RedHatDisplay-boldItalic.fntdata"/><Relationship Id="rId13" Type="http://schemas.openxmlformats.org/officeDocument/2006/relationships/notesMaster" Target="notesMasters/notesMaster1.xml"/><Relationship Id="rId12" Type="http://schemas.openxmlformats.org/officeDocument/2006/relationships/slideMaster" Target="slideMasters/slideMaster9.xml"/><Relationship Id="rId91" Type="http://schemas.openxmlformats.org/officeDocument/2006/relationships/font" Target="fonts/OverpassLight-regular.fntdata"/><Relationship Id="rId90" Type="http://schemas.openxmlformats.org/officeDocument/2006/relationships/font" Target="fonts/RedHatDisplayMedium-boldItalic.fntdata"/><Relationship Id="rId93" Type="http://schemas.openxmlformats.org/officeDocument/2006/relationships/font" Target="fonts/OverpassLight-italic.fntdata"/><Relationship Id="rId92" Type="http://schemas.openxmlformats.org/officeDocument/2006/relationships/font" Target="fonts/OverpassLight-bold.fntdata"/><Relationship Id="rId15" Type="http://schemas.openxmlformats.org/officeDocument/2006/relationships/slide" Target="slides/slide2.xml"/><Relationship Id="rId110" Type="http://schemas.openxmlformats.org/officeDocument/2006/relationships/font" Target="fonts/SourceSansPro-boldItalic.fntdata"/><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 Id="rId84" Type="http://schemas.openxmlformats.org/officeDocument/2006/relationships/font" Target="fonts/Overpass-bold.fntdata"/><Relationship Id="rId83" Type="http://schemas.openxmlformats.org/officeDocument/2006/relationships/font" Target="fonts/Overpass-regular.fntdata"/><Relationship Id="rId86" Type="http://schemas.openxmlformats.org/officeDocument/2006/relationships/font" Target="fonts/Overpass-boldItalic.fntdata"/><Relationship Id="rId85" Type="http://schemas.openxmlformats.org/officeDocument/2006/relationships/font" Target="fonts/Overpass-italic.fntdata"/><Relationship Id="rId88" Type="http://schemas.openxmlformats.org/officeDocument/2006/relationships/font" Target="fonts/RedHatDisplayMedium-bold.fntdata"/><Relationship Id="rId87" Type="http://schemas.openxmlformats.org/officeDocument/2006/relationships/font" Target="fonts/RedHatDisplayMedium-regular.fntdata"/><Relationship Id="rId89" Type="http://schemas.openxmlformats.org/officeDocument/2006/relationships/font" Target="fonts/RedHatDisplayMedium-italic.fntdata"/><Relationship Id="rId80" Type="http://schemas.openxmlformats.org/officeDocument/2006/relationships/font" Target="fonts/ProximaNova-boldItalic.fntdata"/><Relationship Id="rId82" Type="http://schemas.openxmlformats.org/officeDocument/2006/relationships/font" Target="fonts/AmaticSC-bold.fntdata"/><Relationship Id="rId81" Type="http://schemas.openxmlformats.org/officeDocument/2006/relationships/font" Target="fonts/AmaticS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RedHatTextMedium-regular.fntdata"/><Relationship Id="rId72" Type="http://schemas.openxmlformats.org/officeDocument/2006/relationships/slide" Target="slides/slide59.xml"/><Relationship Id="rId75" Type="http://schemas.openxmlformats.org/officeDocument/2006/relationships/font" Target="fonts/RedHatTextMedium-italic.fntdata"/><Relationship Id="rId74" Type="http://schemas.openxmlformats.org/officeDocument/2006/relationships/font" Target="fonts/RedHatTextMedium-bold.fntdata"/><Relationship Id="rId77" Type="http://schemas.openxmlformats.org/officeDocument/2006/relationships/font" Target="fonts/ProximaNova-regular.fntdata"/><Relationship Id="rId76" Type="http://schemas.openxmlformats.org/officeDocument/2006/relationships/font" Target="fonts/RedHatTextMedium-boldItalic.fntdata"/><Relationship Id="rId79" Type="http://schemas.openxmlformats.org/officeDocument/2006/relationships/font" Target="fonts/ProximaNova-italic.fntdata"/><Relationship Id="rId78" Type="http://schemas.openxmlformats.org/officeDocument/2006/relationships/font" Target="fonts/ProximaNova-bold.fntdata"/><Relationship Id="rId71" Type="http://schemas.openxmlformats.org/officeDocument/2006/relationships/slide" Target="slides/slide58.xml"/><Relationship Id="rId70" Type="http://schemas.openxmlformats.org/officeDocument/2006/relationships/slide" Target="slides/slide57.xml"/><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58"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6" name="Shape 5486"/>
        <p:cNvGrpSpPr/>
        <p:nvPr/>
      </p:nvGrpSpPr>
      <p:grpSpPr>
        <a:xfrm>
          <a:off x="0" y="0"/>
          <a:ext cx="0" cy="0"/>
          <a:chOff x="0" y="0"/>
          <a:chExt cx="0" cy="0"/>
        </a:xfrm>
      </p:grpSpPr>
      <p:sp>
        <p:nvSpPr>
          <p:cNvPr id="5487" name="Google Shape;5487;gbc92e9a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8" name="Google Shape;5488;gbc92e9a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6" name="Shape 5656"/>
        <p:cNvGrpSpPr/>
        <p:nvPr/>
      </p:nvGrpSpPr>
      <p:grpSpPr>
        <a:xfrm>
          <a:off x="0" y="0"/>
          <a:ext cx="0" cy="0"/>
          <a:chOff x="0" y="0"/>
          <a:chExt cx="0" cy="0"/>
        </a:xfrm>
      </p:grpSpPr>
      <p:sp>
        <p:nvSpPr>
          <p:cNvPr id="5657" name="Google Shape;5657;gae5be6c95e_0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8" name="Google Shape;5658;gae5be6c95e_0_2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For a while now we’ve been going down this path of everything being synchronous, meaning point-to-point and/or direct communication between services</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But what about when things are deployed across hybrid clouds?</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Meaning one service may be in your on-prem data center but needs to communicate with other services on some public cloud somewhere</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What about latency across the clouds?</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What happens if something in one of the clouds is down? How do you make sure your applications are resilient?</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There is where event-driven architectures come into play</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And, by the way, Red Hat has technologies for you that can help you all along the way, allowing you to pick the right tool for the problem you are trying to solve</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The rest of this workshop will introduce some of these technologies to you </a:t>
            </a:r>
            <a:endParaRPr sz="1400">
              <a:latin typeface="Red Hat Text"/>
              <a:ea typeface="Red Hat Text"/>
              <a:cs typeface="Red Hat Text"/>
              <a:sym typeface="Red Hat Tex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6" name="Shape 5676"/>
        <p:cNvGrpSpPr/>
        <p:nvPr/>
      </p:nvGrpSpPr>
      <p:grpSpPr>
        <a:xfrm>
          <a:off x="0" y="0"/>
          <a:ext cx="0" cy="0"/>
          <a:chOff x="0" y="0"/>
          <a:chExt cx="0" cy="0"/>
        </a:xfrm>
      </p:grpSpPr>
      <p:sp>
        <p:nvSpPr>
          <p:cNvPr id="5677" name="Google Shape;5677;gc7240bad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8" name="Google Shape;5678;gc7240bad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3" name="Shape 5683"/>
        <p:cNvGrpSpPr/>
        <p:nvPr/>
      </p:nvGrpSpPr>
      <p:grpSpPr>
        <a:xfrm>
          <a:off x="0" y="0"/>
          <a:ext cx="0" cy="0"/>
          <a:chOff x="0" y="0"/>
          <a:chExt cx="0" cy="0"/>
        </a:xfrm>
      </p:grpSpPr>
      <p:sp>
        <p:nvSpPr>
          <p:cNvPr id="5684" name="Google Shape;5684;g796e00f168_0_8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5" name="Google Shape;5685;g796e00f168_0_8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Microservices teams decided that the biggest problem was that the changing and testing bottleneck of monolithic architectures outweighed the reuse advantage of shared object models.  Instead, they organized around smaller teams that address point functions and own their data store.  With their own data store to manage, these microservices teams are freed of storing their own data elsewhere, and thus freed from the lockstep testing program involved in a shared model.  Even better, with no shared access layer, they are free to use the development platform and language that suits them best.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these became distributed systems, often on separate virtual or physical machines, each with their own process and thread spaces.  But while they don’t share a data tier anymore, they have to share somethings right?  Updates to customers, for example, trigger or come with updates to the other system.  So the decoupling of systems doesn’t mean you don’t still need integration.  So what’s the state of the art now for interoperability?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1" name="Shape 5711"/>
        <p:cNvGrpSpPr/>
        <p:nvPr/>
      </p:nvGrpSpPr>
      <p:grpSpPr>
        <a:xfrm>
          <a:off x="0" y="0"/>
          <a:ext cx="0" cy="0"/>
          <a:chOff x="0" y="0"/>
          <a:chExt cx="0" cy="0"/>
        </a:xfrm>
      </p:grpSpPr>
      <p:sp>
        <p:nvSpPr>
          <p:cNvPr id="5712" name="Google Shape;5712;g796e00f168_0_9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3" name="Google Shape;5713;g796e00f168_0_9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5" name="Shape 5735"/>
        <p:cNvGrpSpPr/>
        <p:nvPr/>
      </p:nvGrpSpPr>
      <p:grpSpPr>
        <a:xfrm>
          <a:off x="0" y="0"/>
          <a:ext cx="0" cy="0"/>
          <a:chOff x="0" y="0"/>
          <a:chExt cx="0" cy="0"/>
        </a:xfrm>
      </p:grpSpPr>
      <p:sp>
        <p:nvSpPr>
          <p:cNvPr id="5736" name="Google Shape;5736;g796e00f168_0_9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7" name="Google Shape;5737;g796e00f168_0_9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0" name="Shape 5760"/>
        <p:cNvGrpSpPr/>
        <p:nvPr/>
      </p:nvGrpSpPr>
      <p:grpSpPr>
        <a:xfrm>
          <a:off x="0" y="0"/>
          <a:ext cx="0" cy="0"/>
          <a:chOff x="0" y="0"/>
          <a:chExt cx="0" cy="0"/>
        </a:xfrm>
      </p:grpSpPr>
      <p:sp>
        <p:nvSpPr>
          <p:cNvPr id="5761" name="Google Shape;5761;g796e00f168_0_9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2" name="Google Shape;5762;g796e00f168_0_9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7" name="Shape 5787"/>
        <p:cNvGrpSpPr/>
        <p:nvPr/>
      </p:nvGrpSpPr>
      <p:grpSpPr>
        <a:xfrm>
          <a:off x="0" y="0"/>
          <a:ext cx="0" cy="0"/>
          <a:chOff x="0" y="0"/>
          <a:chExt cx="0" cy="0"/>
        </a:xfrm>
      </p:grpSpPr>
      <p:sp>
        <p:nvSpPr>
          <p:cNvPr id="5788" name="Google Shape;5788;gae5be6c95e_0_2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9" name="Google Shape;5789;gae5be6c95e_0_2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3" name="Shape 5793"/>
        <p:cNvGrpSpPr/>
        <p:nvPr/>
      </p:nvGrpSpPr>
      <p:grpSpPr>
        <a:xfrm>
          <a:off x="0" y="0"/>
          <a:ext cx="0" cy="0"/>
          <a:chOff x="0" y="0"/>
          <a:chExt cx="0" cy="0"/>
        </a:xfrm>
      </p:grpSpPr>
      <p:sp>
        <p:nvSpPr>
          <p:cNvPr id="5794" name="Google Shape;5794;gae5be6c95e_0_2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5" name="Google Shape;5795;gae5be6c95e_0_2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latin typeface="Red Hat Text"/>
                <a:ea typeface="Red Hat Text"/>
                <a:cs typeface="Red Hat Text"/>
                <a:sym typeface="Red Hat Text"/>
              </a:rPr>
              <a:t>Event-Driven architecture is also a way to decouple your applications from each other and help make them more resilient so they aren’t dependent on synchronous calls between each other</a:t>
            </a:r>
            <a:endParaRPr sz="1400">
              <a:latin typeface="Red Hat Text"/>
              <a:ea typeface="Red Hat Text"/>
              <a:cs typeface="Red Hat Text"/>
              <a:sym typeface="Red Hat Tex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3" name="Shape 5803"/>
        <p:cNvGrpSpPr/>
        <p:nvPr/>
      </p:nvGrpSpPr>
      <p:grpSpPr>
        <a:xfrm>
          <a:off x="0" y="0"/>
          <a:ext cx="0" cy="0"/>
          <a:chOff x="0" y="0"/>
          <a:chExt cx="0" cy="0"/>
        </a:xfrm>
      </p:grpSpPr>
      <p:sp>
        <p:nvSpPr>
          <p:cNvPr id="5804" name="Google Shape;5804;gc3e71cf088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5" name="Google Shape;5805;gc3e71cf088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events are generated in one of the Event-driven Architecture components and the notifications placed in the channel, the communication pattern used to share then defines also the nature of the messages. For the purpose of better understanding, we have classified events in 3 major types. This event types allow software architects to choose adequate event-driven architecture component implementations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Volatiles - room temperature - audience is not crucial in this type</a:t>
            </a:r>
            <a:endParaRPr/>
          </a:p>
          <a:p>
            <a:pPr indent="0" lvl="0" marL="0" rtl="0" algn="l">
              <a:spcBef>
                <a:spcPts val="0"/>
              </a:spcBef>
              <a:spcAft>
                <a:spcPts val="0"/>
              </a:spcAft>
              <a:buNone/>
            </a:pPr>
            <a:r>
              <a:rPr lang="en"/>
              <a:t>Consumable needs to get feedback from consumers </a:t>
            </a:r>
            <a:endParaRPr/>
          </a:p>
          <a:p>
            <a:pPr indent="0" lvl="0" marL="0" rtl="0" algn="l">
              <a:spcBef>
                <a:spcPts val="0"/>
              </a:spcBef>
              <a:spcAft>
                <a:spcPts val="0"/>
              </a:spcAft>
              <a:buNone/>
            </a:pPr>
            <a:r>
              <a:rPr lang="en"/>
              <a:t>Replayable - auditable information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3" name="Shape 5823"/>
        <p:cNvGrpSpPr/>
        <p:nvPr/>
      </p:nvGrpSpPr>
      <p:grpSpPr>
        <a:xfrm>
          <a:off x="0" y="0"/>
          <a:ext cx="0" cy="0"/>
          <a:chOff x="0" y="0"/>
          <a:chExt cx="0" cy="0"/>
        </a:xfrm>
      </p:grpSpPr>
      <p:sp>
        <p:nvSpPr>
          <p:cNvPr id="5824" name="Google Shape;5824;gc3e71cf0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5" name="Google Shape;5825;gc3e71cf0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2" name="Shape 5492"/>
        <p:cNvGrpSpPr/>
        <p:nvPr/>
      </p:nvGrpSpPr>
      <p:grpSpPr>
        <a:xfrm>
          <a:off x="0" y="0"/>
          <a:ext cx="0" cy="0"/>
          <a:chOff x="0" y="0"/>
          <a:chExt cx="0" cy="0"/>
        </a:xfrm>
      </p:grpSpPr>
      <p:sp>
        <p:nvSpPr>
          <p:cNvPr id="5493" name="Google Shape;5493;gb725e62a7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4" name="Google Shape;5494;gb725e62a7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3" name="Shape 5873"/>
        <p:cNvGrpSpPr/>
        <p:nvPr/>
      </p:nvGrpSpPr>
      <p:grpSpPr>
        <a:xfrm>
          <a:off x="0" y="0"/>
          <a:ext cx="0" cy="0"/>
          <a:chOff x="0" y="0"/>
          <a:chExt cx="0" cy="0"/>
        </a:xfrm>
      </p:grpSpPr>
      <p:sp>
        <p:nvSpPr>
          <p:cNvPr id="5874" name="Google Shape;5874;gc3e71cf08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5" name="Google Shape;5875;gc3e71cf08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9" name="Shape 5909"/>
        <p:cNvGrpSpPr/>
        <p:nvPr/>
      </p:nvGrpSpPr>
      <p:grpSpPr>
        <a:xfrm>
          <a:off x="0" y="0"/>
          <a:ext cx="0" cy="0"/>
          <a:chOff x="0" y="0"/>
          <a:chExt cx="0" cy="0"/>
        </a:xfrm>
      </p:grpSpPr>
      <p:sp>
        <p:nvSpPr>
          <p:cNvPr id="5910" name="Google Shape;5910;gc3e71cf08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1" name="Google Shape;5911;gc3e71cf08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8" name="Shape 5948"/>
        <p:cNvGrpSpPr/>
        <p:nvPr/>
      </p:nvGrpSpPr>
      <p:grpSpPr>
        <a:xfrm>
          <a:off x="0" y="0"/>
          <a:ext cx="0" cy="0"/>
          <a:chOff x="0" y="0"/>
          <a:chExt cx="0" cy="0"/>
        </a:xfrm>
      </p:grpSpPr>
      <p:sp>
        <p:nvSpPr>
          <p:cNvPr id="5949" name="Google Shape;5949;gc5e8844a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0" name="Google Shape;5950;gc5e8844a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With events we are trying to mirror the real world</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Think about things you do each and every day and other things you interact with</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Every action you perform and/or react to is an event that contains data associated with that event</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With events you also have the ability to introduce new consumers of those events at later points in time without having to make changes to the systems that produce those events</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Think about a bank account system and a transfer balance event</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If I then want to add some kind of auditing feature to all transfer balance transactions, i don’t need to modify my transfer balance application - I can simply add a new consumer of the transfer balance event</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This also allows each service to be independent of any other service in terms of its technology stack, release cadence, throughput, etc</a:t>
            </a:r>
            <a:endParaRPr sz="1400">
              <a:latin typeface="Red Hat Text"/>
              <a:ea typeface="Red Hat Text"/>
              <a:cs typeface="Red Hat Text"/>
              <a:sym typeface="Red Hat Tex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7" name="Shape 5957"/>
        <p:cNvGrpSpPr/>
        <p:nvPr/>
      </p:nvGrpSpPr>
      <p:grpSpPr>
        <a:xfrm>
          <a:off x="0" y="0"/>
          <a:ext cx="0" cy="0"/>
          <a:chOff x="0" y="0"/>
          <a:chExt cx="0" cy="0"/>
        </a:xfrm>
      </p:grpSpPr>
      <p:sp>
        <p:nvSpPr>
          <p:cNvPr id="5958" name="Google Shape;5958;gae5be6c95e_0_2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9" name="Google Shape;5959;gae5be6c95e_0_2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Reactive notification </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EDA allows events to quickly reach the targeted service and systems to react upon changes in state. These changes can be pushed to any system or can be bubbled up to other applications.  Organizations can quickly respond to incidents, preempt potential issues, identify trends, and provide better services to customers.</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Command query responsibility segregation (</a:t>
            </a:r>
            <a:r>
              <a:rPr i="1" lang="en" sz="1400">
                <a:solidFill>
                  <a:schemeClr val="dk1"/>
                </a:solidFill>
                <a:latin typeface="Red Hat Text"/>
                <a:ea typeface="Red Hat Text"/>
                <a:cs typeface="Red Hat Text"/>
                <a:sym typeface="Red Hat Text"/>
              </a:rPr>
              <a:t>CQRS)</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i="1" lang="en" sz="1400">
                <a:solidFill>
                  <a:schemeClr val="dk1"/>
                </a:solidFill>
                <a:latin typeface="Red Hat Text"/>
                <a:ea typeface="Red Hat Text"/>
                <a:cs typeface="Red Hat Text"/>
                <a:sym typeface="Red Hat Text"/>
              </a:rPr>
              <a:t>CQRS</a:t>
            </a:r>
            <a:r>
              <a:rPr lang="en" sz="1400">
                <a:solidFill>
                  <a:schemeClr val="dk1"/>
                </a:solidFill>
                <a:latin typeface="Red Hat Text"/>
                <a:ea typeface="Red Hat Text"/>
                <a:cs typeface="Red Hat Text"/>
                <a:sym typeface="Red Hat Text"/>
              </a:rPr>
              <a:t> separates the input/update and query services with different access interfaces.  Event driven architecture is an ideal approach to implement CQRS, as you can easily separate the query and result models into different channels.    Caching can be introduced to speed up the read/output effort.</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Behavior capture</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Using the  large amounts of data that organizations capture, business behavior can be extracted and tracked to predict  potential future behavior, informing strategy and planning. (AI/ML, money laundering, unusual activity reporting, etc)</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Auditing</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All the changes of state in a system can be stored, at every step, in log files. Change  logs provide a valid capability for auditors to trace system changes at any point in time.</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Complex event processing</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In this use case, multiple and/or complex events combined in a certain business criteria can trigger a business process or decision. </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Cache store</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In this scenario, the logging of  events in an in-memory cache can become a temporary data store for services to retrieve the latest state without needing to access the actual backend data store.</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i="1" lang="en" sz="1400">
                <a:solidFill>
                  <a:schemeClr val="dk1"/>
                </a:solidFill>
                <a:latin typeface="Red Hat Text"/>
                <a:ea typeface="Red Hat Text"/>
                <a:cs typeface="Red Hat Text"/>
                <a:sym typeface="Red Hat Text"/>
              </a:rPr>
              <a:t>Streaming between data centers</a:t>
            </a:r>
            <a:endParaRPr i="1" sz="1400">
              <a:solidFill>
                <a:schemeClr val="dk1"/>
              </a:solidFill>
              <a:latin typeface="Red Hat Text"/>
              <a:ea typeface="Red Hat Text"/>
              <a:cs typeface="Red Hat Text"/>
              <a:sym typeface="Red Hat Text"/>
            </a:endParaRPr>
          </a:p>
          <a:p>
            <a:pPr indent="0" lvl="0" marL="457200" rtl="0" algn="l">
              <a:lnSpc>
                <a:spcPct val="115000"/>
              </a:lnSpc>
              <a:spcBef>
                <a:spcPts val="0"/>
              </a:spcBef>
              <a:spcAft>
                <a:spcPts val="0"/>
              </a:spcAft>
              <a:buNone/>
            </a:pPr>
            <a:r>
              <a:rPr lang="en" sz="1400">
                <a:solidFill>
                  <a:schemeClr val="dk1"/>
                </a:solidFill>
                <a:latin typeface="Red Hat Text"/>
                <a:ea typeface="Red Hat Text"/>
                <a:cs typeface="Red Hat Text"/>
                <a:sym typeface="Red Hat Text"/>
              </a:rPr>
              <a:t>Large enterprises often have multiple clusters of clouds across various geographies for high-availability, redundancy, backup or disaster recovery. Events can be broadcast across multiple geographies to allow instant inquiries, and make real-time decisions.</a:t>
            </a:r>
            <a:endParaRPr sz="1400">
              <a:latin typeface="Red Hat Text"/>
              <a:ea typeface="Red Hat Text"/>
              <a:cs typeface="Red Hat Text"/>
              <a:sym typeface="Red Hat Tex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8" name="Shape 5988"/>
        <p:cNvGrpSpPr/>
        <p:nvPr/>
      </p:nvGrpSpPr>
      <p:grpSpPr>
        <a:xfrm>
          <a:off x="0" y="0"/>
          <a:ext cx="0" cy="0"/>
          <a:chOff x="0" y="0"/>
          <a:chExt cx="0" cy="0"/>
        </a:xfrm>
      </p:grpSpPr>
      <p:sp>
        <p:nvSpPr>
          <p:cNvPr id="5989" name="Google Shape;5989;gc3e71cf088_0_1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0" name="Google Shape;5990;gc3e71cf088_0_1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gae5be6c95e_0_2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0" name="Google Shape;6010;gae5be6c95e_0_2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This decoupled nature of event handling is at the heart of event-driven microservices.</a:t>
            </a:r>
            <a:endParaRPr sz="14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400">
                <a:solidFill>
                  <a:schemeClr val="dk1"/>
                </a:solidFill>
                <a:latin typeface="Red Hat Text"/>
                <a:ea typeface="Red Hat Text"/>
                <a:cs typeface="Red Hat Text"/>
                <a:sym typeface="Red Hat Text"/>
              </a:rPr>
              <a:t>Event-driven microservices pass messages through messaging middleware to communicate amongst the services, thereby decoupling the components and allowing events to be observed, recorded, and acted upon. The messaging backend provides the ability to do advanced distributed actions like flow control, delivery guarantees, and persistence for high availability.</a:t>
            </a:r>
            <a:endParaRPr sz="14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4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400">
                <a:solidFill>
                  <a:schemeClr val="dk1"/>
                </a:solidFill>
                <a:latin typeface="Red Hat Text"/>
                <a:ea typeface="Red Hat Text"/>
                <a:cs typeface="Red Hat Text"/>
                <a:sym typeface="Red Hat Text"/>
              </a:rPr>
              <a:t>Again - if some new consumer needs to come into the picture in the future, changes aren’t necessarily needed in these other existing applications. The new consumer can just start consuming events and processing them.</a:t>
            </a:r>
            <a:endParaRPr sz="1400">
              <a:solidFill>
                <a:schemeClr val="dk1"/>
              </a:solidFill>
              <a:latin typeface="Red Hat Text"/>
              <a:ea typeface="Red Hat Text"/>
              <a:cs typeface="Red Hat Text"/>
              <a:sym typeface="Red Hat Tex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4" name="Shape 6044"/>
        <p:cNvGrpSpPr/>
        <p:nvPr/>
      </p:nvGrpSpPr>
      <p:grpSpPr>
        <a:xfrm>
          <a:off x="0" y="0"/>
          <a:ext cx="0" cy="0"/>
          <a:chOff x="0" y="0"/>
          <a:chExt cx="0" cy="0"/>
        </a:xfrm>
      </p:grpSpPr>
      <p:sp>
        <p:nvSpPr>
          <p:cNvPr id="6045" name="Google Shape;6045;gae5be6c95e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6" name="Google Shape;6046;gae5be6c95e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38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4" name="Shape 6064"/>
        <p:cNvGrpSpPr/>
        <p:nvPr/>
      </p:nvGrpSpPr>
      <p:grpSpPr>
        <a:xfrm>
          <a:off x="0" y="0"/>
          <a:ext cx="0" cy="0"/>
          <a:chOff x="0" y="0"/>
          <a:chExt cx="0" cy="0"/>
        </a:xfrm>
      </p:grpSpPr>
      <p:sp>
        <p:nvSpPr>
          <p:cNvPr id="6065" name="Google Shape;6065;gae5be6c95e_0_2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6" name="Google Shape;6066;gae5be6c95e_0_2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To truly gain benefits of event-driven, we must rethink things - and re-cast their architectures centered around events rather than an event being a specific input to or out of a transaction</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Instead of using ad-hoc events when needed, events become the language in which an application’s behavior is expressed, and describe interactions of the system.</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This can then be used to design an appropriate software architecture and components to handle those events. </a:t>
            </a:r>
            <a:endParaRPr sz="1400">
              <a:latin typeface="Red Hat Text"/>
              <a:ea typeface="Red Hat Text"/>
              <a:cs typeface="Red Hat Text"/>
              <a:sym typeface="Red Hat Tex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5" name="Shape 6085"/>
        <p:cNvGrpSpPr/>
        <p:nvPr/>
      </p:nvGrpSpPr>
      <p:grpSpPr>
        <a:xfrm>
          <a:off x="0" y="0"/>
          <a:ext cx="0" cy="0"/>
          <a:chOff x="0" y="0"/>
          <a:chExt cx="0" cy="0"/>
        </a:xfrm>
      </p:grpSpPr>
      <p:sp>
        <p:nvSpPr>
          <p:cNvPr id="6086" name="Google Shape;6086;gc3e71cf088_0_2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7" name="Google Shape;6087;gc3e71cf088_0_2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different kinds of treatments for events. Traditional messaging has been used for decades, and has characteristics that work well for transaction-based systems, where specific consumers can act on and acknowledge events as they occur, and producers can guarantee delivery and handle errors as they occur. Traditional messaging systems like Apache ActiveMQ or RabbitMQ form a set of message exchanges that can be individually configured for different delivery, queueing, and persistence behaviors.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 streaming on the other hand produces an infinite stream of data from multiple sources, which can be acted upon by stream processing systems like Apache Kafka. These streams of data can also be persisted, and in addition can be “replayed” to new consumers or during a recovery from failure. This depends on the consumer having more “smarts” embedded in it to know where it should start reading from and which messages it has not yet received, but this also means that it can scale much better as the stream system is much simpler than traditional messaging systems.</a:t>
            </a:r>
            <a:endParaRPr/>
          </a:p>
          <a:p>
            <a:pPr indent="0" lvl="0" marL="0" rtl="0" algn="l">
              <a:spcBef>
                <a:spcPts val="0"/>
              </a:spcBef>
              <a:spcAft>
                <a:spcPts val="0"/>
              </a:spcAft>
              <a:buNone/>
            </a:pPr>
            <a:br>
              <a:rPr lang="en"/>
            </a:br>
            <a:r>
              <a:rPr lang="en"/>
              <a:t>Deciding which to use depends on the nature of the application, whether it requires transactionality, and the volume of events it is expected to handle. Stream processing can be beneficial, but also has additional complexity in the clients that use 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7" name="Shape 6097"/>
        <p:cNvGrpSpPr/>
        <p:nvPr/>
      </p:nvGrpSpPr>
      <p:grpSpPr>
        <a:xfrm>
          <a:off x="0" y="0"/>
          <a:ext cx="0" cy="0"/>
          <a:chOff x="0" y="0"/>
          <a:chExt cx="0" cy="0"/>
        </a:xfrm>
      </p:grpSpPr>
      <p:sp>
        <p:nvSpPr>
          <p:cNvPr id="6098" name="Google Shape;6098;gae5be6c95e_0_2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9" name="Google Shape;6099;gae5be6c95e_0_2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2" name="Shape 5502"/>
        <p:cNvGrpSpPr/>
        <p:nvPr/>
      </p:nvGrpSpPr>
      <p:grpSpPr>
        <a:xfrm>
          <a:off x="0" y="0"/>
          <a:ext cx="0" cy="0"/>
          <a:chOff x="0" y="0"/>
          <a:chExt cx="0" cy="0"/>
        </a:xfrm>
      </p:grpSpPr>
      <p:sp>
        <p:nvSpPr>
          <p:cNvPr id="5503" name="Google Shape;5503;gbb86679c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4" name="Google Shape;5504;gbb86679c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3" name="Shape 6103"/>
        <p:cNvGrpSpPr/>
        <p:nvPr/>
      </p:nvGrpSpPr>
      <p:grpSpPr>
        <a:xfrm>
          <a:off x="0" y="0"/>
          <a:ext cx="0" cy="0"/>
          <a:chOff x="0" y="0"/>
          <a:chExt cx="0" cy="0"/>
        </a:xfrm>
      </p:grpSpPr>
      <p:sp>
        <p:nvSpPr>
          <p:cNvPr id="6104" name="Google Shape;6104;gae5be6c95e_0_2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5" name="Google Shape;6105;gae5be6c95e_0_2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400">
                <a:solidFill>
                  <a:srgbClr val="292929"/>
                </a:solidFill>
                <a:highlight>
                  <a:srgbClr val="FFFFFF"/>
                </a:highlight>
                <a:latin typeface="Red Hat Text"/>
                <a:ea typeface="Red Hat Text"/>
                <a:cs typeface="Red Hat Text"/>
                <a:sym typeface="Red Hat Text"/>
              </a:rPr>
              <a:t>Kafka is a persistent datastore, offering at-least-once delivery semantics. The act of reading a record by a consumer does not delete the record — it merely advances an internal pointer to the next record in the partition. This is called committing an offset. Should a consumer crash before it successfully processes a record, Kafka will re-deliver the last set of records (for which the offsets have yet to be committed). Because records are persisted for some time (subject to the configurable retention policy (time-based, size-based, etc), consumers have the luxury of processing records that were published long before they existed</a:t>
            </a:r>
            <a:endParaRPr sz="1400">
              <a:solidFill>
                <a:srgbClr val="292929"/>
              </a:solidFill>
              <a:highlight>
                <a:srgbClr val="FFFFFF"/>
              </a:highlight>
              <a:latin typeface="Red Hat Text"/>
              <a:ea typeface="Red Hat Text"/>
              <a:cs typeface="Red Hat Text"/>
              <a:sym typeface="Red Hat Text"/>
            </a:endParaRPr>
          </a:p>
          <a:p>
            <a:pPr indent="0" lvl="0" marL="0" rtl="0" algn="l">
              <a:lnSpc>
                <a:spcPct val="115000"/>
              </a:lnSpc>
              <a:spcBef>
                <a:spcPts val="1400"/>
              </a:spcBef>
              <a:spcAft>
                <a:spcPts val="0"/>
              </a:spcAft>
              <a:buNone/>
            </a:pPr>
            <a:r>
              <a:t/>
            </a:r>
            <a:endParaRPr sz="1400">
              <a:solidFill>
                <a:srgbClr val="292929"/>
              </a:solidFill>
              <a:highlight>
                <a:srgbClr val="FFFFFF"/>
              </a:highlight>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Kafka takes a different approach from traditional message brokers</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All of the “smarts” in Kafka live in the client libraries as Kafka has its own internal proprietary protocol</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You can consider it a “dumb broker with smart pipes”, whereas traditional message brokers can be considered “smart broker with dumb pipes”</a:t>
            </a:r>
            <a:endParaRPr sz="14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400">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400">
              <a:latin typeface="Red Hat Text"/>
              <a:ea typeface="Red Hat Text"/>
              <a:cs typeface="Red Hat Text"/>
              <a:sym typeface="Red Hat Tex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3" name="Shape 6113"/>
        <p:cNvGrpSpPr/>
        <p:nvPr/>
      </p:nvGrpSpPr>
      <p:grpSpPr>
        <a:xfrm>
          <a:off x="0" y="0"/>
          <a:ext cx="0" cy="0"/>
          <a:chOff x="0" y="0"/>
          <a:chExt cx="0" cy="0"/>
        </a:xfrm>
      </p:grpSpPr>
      <p:sp>
        <p:nvSpPr>
          <p:cNvPr id="6114" name="Google Shape;6114;g796e00f168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5" name="Google Shape;6115;g796e00f168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9" name="Shape 6119"/>
        <p:cNvGrpSpPr/>
        <p:nvPr/>
      </p:nvGrpSpPr>
      <p:grpSpPr>
        <a:xfrm>
          <a:off x="0" y="0"/>
          <a:ext cx="0" cy="0"/>
          <a:chOff x="0" y="0"/>
          <a:chExt cx="0" cy="0"/>
        </a:xfrm>
      </p:grpSpPr>
      <p:sp>
        <p:nvSpPr>
          <p:cNvPr id="6120" name="Google Shape;6120;g796e00f168_0_2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1" name="Google Shape;6121;g796e00f168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5" name="Shape 6125"/>
        <p:cNvGrpSpPr/>
        <p:nvPr/>
      </p:nvGrpSpPr>
      <p:grpSpPr>
        <a:xfrm>
          <a:off x="0" y="0"/>
          <a:ext cx="0" cy="0"/>
          <a:chOff x="0" y="0"/>
          <a:chExt cx="0" cy="0"/>
        </a:xfrm>
      </p:grpSpPr>
      <p:sp>
        <p:nvSpPr>
          <p:cNvPr id="6126" name="Google Shape;6126;g796e00f168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7" name="Google Shape;6127;g796e00f168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5" name="Shape 6155"/>
        <p:cNvGrpSpPr/>
        <p:nvPr/>
      </p:nvGrpSpPr>
      <p:grpSpPr>
        <a:xfrm>
          <a:off x="0" y="0"/>
          <a:ext cx="0" cy="0"/>
          <a:chOff x="0" y="0"/>
          <a:chExt cx="0" cy="0"/>
        </a:xfrm>
      </p:grpSpPr>
      <p:sp>
        <p:nvSpPr>
          <p:cNvPr id="6156" name="Google Shape;6156;gae5be6c95e_0_2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7" name="Google Shape;6157;gae5be6c95e_0_2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3" name="Shape 6173"/>
        <p:cNvGrpSpPr/>
        <p:nvPr/>
      </p:nvGrpSpPr>
      <p:grpSpPr>
        <a:xfrm>
          <a:off x="0" y="0"/>
          <a:ext cx="0" cy="0"/>
          <a:chOff x="0" y="0"/>
          <a:chExt cx="0" cy="0"/>
        </a:xfrm>
      </p:grpSpPr>
      <p:sp>
        <p:nvSpPr>
          <p:cNvPr id="6174" name="Google Shape;6174;gae5be6c95e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5" name="Google Shape;6175;gae5be6c95e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8" name="Shape 6218"/>
        <p:cNvGrpSpPr/>
        <p:nvPr/>
      </p:nvGrpSpPr>
      <p:grpSpPr>
        <a:xfrm>
          <a:off x="0" y="0"/>
          <a:ext cx="0" cy="0"/>
          <a:chOff x="0" y="0"/>
          <a:chExt cx="0" cy="0"/>
        </a:xfrm>
      </p:grpSpPr>
      <p:sp>
        <p:nvSpPr>
          <p:cNvPr id="6219" name="Google Shape;6219;gae5be6c95e_0_2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0" name="Google Shape;6220;gae5be6c95e_0_2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9" name="Shape 6229"/>
        <p:cNvGrpSpPr/>
        <p:nvPr/>
      </p:nvGrpSpPr>
      <p:grpSpPr>
        <a:xfrm>
          <a:off x="0" y="0"/>
          <a:ext cx="0" cy="0"/>
          <a:chOff x="0" y="0"/>
          <a:chExt cx="0" cy="0"/>
        </a:xfrm>
      </p:grpSpPr>
      <p:sp>
        <p:nvSpPr>
          <p:cNvPr id="6230" name="Google Shape;6230;gc3e71cf088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1" name="Google Shape;6231;gc3e71cf088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AMQ Streams is part of our broader, total integration suite, called Red Hat Integration.  The integration portfolio enhances streaming with things like the Kafka Scheme Registry for discoverability, connectors that allow you to do sophisticated routing and transformation with Camel on Kafka streams, as well as Change Data Capture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Change Data Capture is particularly interesting because it allows you install agents that will detect changes in database systems and automatically propagate those to the Kafka streams.  You can think of it as a database trigger that publishes to Kafka as soon as it fires, giving you an immediate stream of data that consuming applications can subscribe to.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8" name="Shape 6238"/>
        <p:cNvGrpSpPr/>
        <p:nvPr/>
      </p:nvGrpSpPr>
      <p:grpSpPr>
        <a:xfrm>
          <a:off x="0" y="0"/>
          <a:ext cx="0" cy="0"/>
          <a:chOff x="0" y="0"/>
          <a:chExt cx="0" cy="0"/>
        </a:xfrm>
      </p:grpSpPr>
      <p:sp>
        <p:nvSpPr>
          <p:cNvPr id="6239" name="Google Shape;6239;gae5be6c95e_0_3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0" name="Google Shape;6240;gae5be6c95e_0_3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1" name="Shape 6311"/>
        <p:cNvGrpSpPr/>
        <p:nvPr/>
      </p:nvGrpSpPr>
      <p:grpSpPr>
        <a:xfrm>
          <a:off x="0" y="0"/>
          <a:ext cx="0" cy="0"/>
          <a:chOff x="0" y="0"/>
          <a:chExt cx="0" cy="0"/>
        </a:xfrm>
      </p:grpSpPr>
      <p:sp>
        <p:nvSpPr>
          <p:cNvPr id="6312" name="Google Shape;6312;gbe15e86e0e_0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3" name="Google Shape;6313;gbe15e86e0e_0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7" name="Shape 5527"/>
        <p:cNvGrpSpPr/>
        <p:nvPr/>
      </p:nvGrpSpPr>
      <p:grpSpPr>
        <a:xfrm>
          <a:off x="0" y="0"/>
          <a:ext cx="0" cy="0"/>
          <a:chOff x="0" y="0"/>
          <a:chExt cx="0" cy="0"/>
        </a:xfrm>
      </p:grpSpPr>
      <p:sp>
        <p:nvSpPr>
          <p:cNvPr id="5528" name="Google Shape;5528;g5ee7e022aa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9" name="Google Shape;5529;g5ee7e022aa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1" name="Shape 6361"/>
        <p:cNvGrpSpPr/>
        <p:nvPr/>
      </p:nvGrpSpPr>
      <p:grpSpPr>
        <a:xfrm>
          <a:off x="0" y="0"/>
          <a:ext cx="0" cy="0"/>
          <a:chOff x="0" y="0"/>
          <a:chExt cx="0" cy="0"/>
        </a:xfrm>
      </p:grpSpPr>
      <p:sp>
        <p:nvSpPr>
          <p:cNvPr id="6362" name="Google Shape;6362;gb725e62a7f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3" name="Google Shape;6363;gb725e62a7f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9" name="Shape 6369"/>
        <p:cNvGrpSpPr/>
        <p:nvPr/>
      </p:nvGrpSpPr>
      <p:grpSpPr>
        <a:xfrm>
          <a:off x="0" y="0"/>
          <a:ext cx="0" cy="0"/>
          <a:chOff x="0" y="0"/>
          <a:chExt cx="0" cy="0"/>
        </a:xfrm>
      </p:grpSpPr>
      <p:sp>
        <p:nvSpPr>
          <p:cNvPr id="6370" name="Google Shape;6370;gae5be6c95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1" name="Google Shape;6371;gae5be6c95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7" name="Shape 6377"/>
        <p:cNvGrpSpPr/>
        <p:nvPr/>
      </p:nvGrpSpPr>
      <p:grpSpPr>
        <a:xfrm>
          <a:off x="0" y="0"/>
          <a:ext cx="0" cy="0"/>
          <a:chOff x="0" y="0"/>
          <a:chExt cx="0" cy="0"/>
        </a:xfrm>
      </p:grpSpPr>
      <p:sp>
        <p:nvSpPr>
          <p:cNvPr id="6378" name="Google Shape;6378;gbb86679c94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9" name="Google Shape;6379;gbb86679c94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5" name="Shape 6385"/>
        <p:cNvGrpSpPr/>
        <p:nvPr/>
      </p:nvGrpSpPr>
      <p:grpSpPr>
        <a:xfrm>
          <a:off x="0" y="0"/>
          <a:ext cx="0" cy="0"/>
          <a:chOff x="0" y="0"/>
          <a:chExt cx="0" cy="0"/>
        </a:xfrm>
      </p:grpSpPr>
      <p:sp>
        <p:nvSpPr>
          <p:cNvPr id="6386" name="Google Shape;6386;g796e00f168_0_3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7" name="Google Shape;6387;g796e00f168_0_3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7" name="Shape 6407"/>
        <p:cNvGrpSpPr/>
        <p:nvPr/>
      </p:nvGrpSpPr>
      <p:grpSpPr>
        <a:xfrm>
          <a:off x="0" y="0"/>
          <a:ext cx="0" cy="0"/>
          <a:chOff x="0" y="0"/>
          <a:chExt cx="0" cy="0"/>
        </a:xfrm>
      </p:grpSpPr>
      <p:sp>
        <p:nvSpPr>
          <p:cNvPr id="6408" name="Google Shape;6408;gae5be6c95e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9" name="Google Shape;6409;gae5be6c95e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3" name="Shape 6413"/>
        <p:cNvGrpSpPr/>
        <p:nvPr/>
      </p:nvGrpSpPr>
      <p:grpSpPr>
        <a:xfrm>
          <a:off x="0" y="0"/>
          <a:ext cx="0" cy="0"/>
          <a:chOff x="0" y="0"/>
          <a:chExt cx="0" cy="0"/>
        </a:xfrm>
      </p:grpSpPr>
      <p:sp>
        <p:nvSpPr>
          <p:cNvPr id="6414" name="Google Shape;6414;g796e00f168_0_4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5" name="Google Shape;6415;g796e00f168_0_4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7" name="Shape 6437"/>
        <p:cNvGrpSpPr/>
        <p:nvPr/>
      </p:nvGrpSpPr>
      <p:grpSpPr>
        <a:xfrm>
          <a:off x="0" y="0"/>
          <a:ext cx="0" cy="0"/>
          <a:chOff x="0" y="0"/>
          <a:chExt cx="0" cy="0"/>
        </a:xfrm>
      </p:grpSpPr>
      <p:sp>
        <p:nvSpPr>
          <p:cNvPr id="6438" name="Google Shape;6438;gae5be6c95e_0_3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9" name="Google Shape;6439;gae5be6c95e_0_3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rgbClr val="354045"/>
                </a:solidFill>
              </a:rPr>
              <a:t>What is change data capture?</a:t>
            </a:r>
            <a:endParaRPr sz="1400">
              <a:solidFill>
                <a:srgbClr val="354045"/>
              </a:solidFill>
            </a:endParaRPr>
          </a:p>
          <a:p>
            <a:pPr indent="-317500" lvl="0" marL="457200" rtl="0" algn="l">
              <a:lnSpc>
                <a:spcPct val="115000"/>
              </a:lnSpc>
              <a:spcBef>
                <a:spcPts val="1200"/>
              </a:spcBef>
              <a:spcAft>
                <a:spcPts val="0"/>
              </a:spcAft>
              <a:buClr>
                <a:srgbClr val="354045"/>
              </a:buClr>
              <a:buSzPts val="1400"/>
              <a:buChar char="●"/>
            </a:pPr>
            <a:r>
              <a:rPr lang="en" sz="1400">
                <a:solidFill>
                  <a:srgbClr val="354045"/>
                </a:solidFill>
              </a:rPr>
              <a:t>Get an event stream with all data &amp; schema changes from your DB where all </a:t>
            </a:r>
            <a:r>
              <a:rPr lang="en" sz="1400">
                <a:solidFill>
                  <a:schemeClr val="dk1"/>
                </a:solidFill>
                <a:latin typeface="Red Hat Text"/>
                <a:ea typeface="Red Hat Text"/>
                <a:cs typeface="Red Hat Text"/>
                <a:sym typeface="Red Hat Text"/>
              </a:rPr>
              <a:t>database changes (inserts, updates, and deletes) are externalized as events</a:t>
            </a:r>
            <a:endParaRPr sz="1400">
              <a:solidFill>
                <a:schemeClr val="dk1"/>
              </a:solidFill>
              <a:latin typeface="Red Hat Text"/>
              <a:ea typeface="Red Hat Text"/>
              <a:cs typeface="Red Hat Text"/>
              <a:sym typeface="Red Hat Text"/>
            </a:endParaRPr>
          </a:p>
          <a:p>
            <a:pPr indent="0" lvl="0" marL="0" rtl="0" algn="l">
              <a:lnSpc>
                <a:spcPct val="115000"/>
              </a:lnSpc>
              <a:spcBef>
                <a:spcPts val="1200"/>
              </a:spcBef>
              <a:spcAft>
                <a:spcPts val="0"/>
              </a:spcAft>
              <a:buNone/>
            </a:pPr>
            <a:r>
              <a:rPr lang="en" sz="1400">
                <a:solidFill>
                  <a:schemeClr val="dk1"/>
                </a:solidFill>
                <a:latin typeface="Red Hat Text"/>
                <a:ea typeface="Red Hat Text"/>
                <a:cs typeface="Red Hat Text"/>
                <a:sym typeface="Red Hat Text"/>
              </a:rPr>
              <a:t>Event stream can be used for a variety of purposes</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60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Data Replication</a:t>
            </a:r>
            <a:endParaRPr sz="1400">
              <a:solidFill>
                <a:schemeClr val="dk1"/>
              </a:solidFill>
              <a:latin typeface="Red Hat Text"/>
              <a:ea typeface="Red Hat Text"/>
              <a:cs typeface="Red Hat Text"/>
              <a:sym typeface="Red Hat Text"/>
            </a:endParaRPr>
          </a:p>
          <a:p>
            <a:pPr indent="-317500" lvl="2" marL="13716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Why the need for things like ETL which are batch-based &amp; you need a separate tool to manage it?</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Maintaining/updating/invalidating a cache</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Auditing</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Updating search indexes (Elasticsearch/Solr/etc) and/or </a:t>
            </a:r>
            <a:r>
              <a:rPr lang="en" sz="1400">
                <a:solidFill>
                  <a:schemeClr val="dk1"/>
                </a:solidFill>
                <a:latin typeface="Red Hat Text"/>
                <a:ea typeface="Red Hat Text"/>
                <a:cs typeface="Red Hat Text"/>
                <a:sym typeface="Red Hat Text"/>
              </a:rPr>
              <a:t>CQRS read models</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Live UI updates</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Generating derived views</a:t>
            </a:r>
            <a:endParaRPr b="1" sz="1400">
              <a:solidFill>
                <a:srgbClr val="354045"/>
              </a:solidFill>
            </a:endParaRPr>
          </a:p>
          <a:p>
            <a:pPr indent="-317500" lvl="1" marL="914400" rtl="0" algn="l">
              <a:lnSpc>
                <a:spcPct val="115000"/>
              </a:lnSpc>
              <a:spcBef>
                <a:spcPts val="0"/>
              </a:spcBef>
              <a:spcAft>
                <a:spcPts val="0"/>
              </a:spcAft>
              <a:buClr>
                <a:schemeClr val="dk1"/>
              </a:buClr>
              <a:buSzPts val="1400"/>
              <a:buChar char="○"/>
            </a:pPr>
            <a:r>
              <a:rPr lang="en" sz="1400">
                <a:solidFill>
                  <a:srgbClr val="354045"/>
                </a:solidFill>
              </a:rPr>
              <a:t>Enable </a:t>
            </a:r>
            <a:r>
              <a:rPr b="1" lang="en" sz="1400">
                <a:solidFill>
                  <a:srgbClr val="354045"/>
                </a:solidFill>
              </a:rPr>
              <a:t>streaming queries</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6" name="Shape 6456"/>
        <p:cNvGrpSpPr/>
        <p:nvPr/>
      </p:nvGrpSpPr>
      <p:grpSpPr>
        <a:xfrm>
          <a:off x="0" y="0"/>
          <a:ext cx="0" cy="0"/>
          <a:chOff x="0" y="0"/>
          <a:chExt cx="0" cy="0"/>
        </a:xfrm>
      </p:grpSpPr>
      <p:sp>
        <p:nvSpPr>
          <p:cNvPr id="6457" name="Google Shape;6457;gae5be6c95e_0_3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8" name="Google Shape;6458;gae5be6c95e_0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8" name="Shape 6468"/>
        <p:cNvGrpSpPr/>
        <p:nvPr/>
      </p:nvGrpSpPr>
      <p:grpSpPr>
        <a:xfrm>
          <a:off x="0" y="0"/>
          <a:ext cx="0" cy="0"/>
          <a:chOff x="0" y="0"/>
          <a:chExt cx="0" cy="0"/>
        </a:xfrm>
      </p:grpSpPr>
      <p:sp>
        <p:nvSpPr>
          <p:cNvPr id="6469" name="Google Shape;6469;g796e00f168_0_5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0" name="Google Shape;6470;g796e00f168_0_5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6" name="Shape 6476"/>
        <p:cNvGrpSpPr/>
        <p:nvPr/>
      </p:nvGrpSpPr>
      <p:grpSpPr>
        <a:xfrm>
          <a:off x="0" y="0"/>
          <a:ext cx="0" cy="0"/>
          <a:chOff x="0" y="0"/>
          <a:chExt cx="0" cy="0"/>
        </a:xfrm>
      </p:grpSpPr>
      <p:sp>
        <p:nvSpPr>
          <p:cNvPr id="6477" name="Google Shape;6477;gae5be6c95e_0_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8" name="Google Shape;6478;gae5be6c95e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5" name="Shape 5535"/>
        <p:cNvGrpSpPr/>
        <p:nvPr/>
      </p:nvGrpSpPr>
      <p:grpSpPr>
        <a:xfrm>
          <a:off x="0" y="0"/>
          <a:ext cx="0" cy="0"/>
          <a:chOff x="0" y="0"/>
          <a:chExt cx="0" cy="0"/>
        </a:xfrm>
      </p:grpSpPr>
      <p:sp>
        <p:nvSpPr>
          <p:cNvPr id="5536" name="Google Shape;5536;gc3e71cf08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7" name="Google Shape;5537;gc3e71cf08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9" name="Shape 6499"/>
        <p:cNvGrpSpPr/>
        <p:nvPr/>
      </p:nvGrpSpPr>
      <p:grpSpPr>
        <a:xfrm>
          <a:off x="0" y="0"/>
          <a:ext cx="0" cy="0"/>
          <a:chOff x="0" y="0"/>
          <a:chExt cx="0" cy="0"/>
        </a:xfrm>
      </p:grpSpPr>
      <p:sp>
        <p:nvSpPr>
          <p:cNvPr id="6500" name="Google Shape;6500;gbe15e86e0e_0_6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1" name="Google Shape;6501;gbe15e86e0e_0_6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9" name="Shape 6529"/>
        <p:cNvGrpSpPr/>
        <p:nvPr/>
      </p:nvGrpSpPr>
      <p:grpSpPr>
        <a:xfrm>
          <a:off x="0" y="0"/>
          <a:ext cx="0" cy="0"/>
          <a:chOff x="0" y="0"/>
          <a:chExt cx="0" cy="0"/>
        </a:xfrm>
      </p:grpSpPr>
      <p:sp>
        <p:nvSpPr>
          <p:cNvPr id="6530" name="Google Shape;6530;gbb86679c94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1" name="Google Shape;6531;gbb86679c94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5" name="Shape 6535"/>
        <p:cNvGrpSpPr/>
        <p:nvPr/>
      </p:nvGrpSpPr>
      <p:grpSpPr>
        <a:xfrm>
          <a:off x="0" y="0"/>
          <a:ext cx="0" cy="0"/>
          <a:chOff x="0" y="0"/>
          <a:chExt cx="0" cy="0"/>
        </a:xfrm>
      </p:grpSpPr>
      <p:sp>
        <p:nvSpPr>
          <p:cNvPr id="6536" name="Google Shape;6536;gbe15e86e0e_0_3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7" name="Google Shape;6537;gbe15e86e0e_0_3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0" name="Shape 6550"/>
        <p:cNvGrpSpPr/>
        <p:nvPr/>
      </p:nvGrpSpPr>
      <p:grpSpPr>
        <a:xfrm>
          <a:off x="0" y="0"/>
          <a:ext cx="0" cy="0"/>
          <a:chOff x="0" y="0"/>
          <a:chExt cx="0" cy="0"/>
        </a:xfrm>
      </p:grpSpPr>
      <p:sp>
        <p:nvSpPr>
          <p:cNvPr id="6551" name="Google Shape;6551;gbe15e86e0e_0_3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2" name="Google Shape;6552;gbe15e86e0e_0_3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6" name="Shape 6566"/>
        <p:cNvGrpSpPr/>
        <p:nvPr/>
      </p:nvGrpSpPr>
      <p:grpSpPr>
        <a:xfrm>
          <a:off x="0" y="0"/>
          <a:ext cx="0" cy="0"/>
          <a:chOff x="0" y="0"/>
          <a:chExt cx="0" cy="0"/>
        </a:xfrm>
      </p:grpSpPr>
      <p:sp>
        <p:nvSpPr>
          <p:cNvPr id="6567" name="Google Shape;6567;gbe15e86e0e_0_5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8" name="Google Shape;6568;gbe15e86e0e_0_5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0" name="Shape 6580"/>
        <p:cNvGrpSpPr/>
        <p:nvPr/>
      </p:nvGrpSpPr>
      <p:grpSpPr>
        <a:xfrm>
          <a:off x="0" y="0"/>
          <a:ext cx="0" cy="0"/>
          <a:chOff x="0" y="0"/>
          <a:chExt cx="0" cy="0"/>
        </a:xfrm>
      </p:grpSpPr>
      <p:sp>
        <p:nvSpPr>
          <p:cNvPr id="6581" name="Google Shape;6581;gbb86679c94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2" name="Google Shape;6582;gbb86679c94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9" name="Shape 6589"/>
        <p:cNvGrpSpPr/>
        <p:nvPr/>
      </p:nvGrpSpPr>
      <p:grpSpPr>
        <a:xfrm>
          <a:off x="0" y="0"/>
          <a:ext cx="0" cy="0"/>
          <a:chOff x="0" y="0"/>
          <a:chExt cx="0" cy="0"/>
        </a:xfrm>
      </p:grpSpPr>
      <p:sp>
        <p:nvSpPr>
          <p:cNvPr id="6590" name="Google Shape;6590;g796e00f1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1" name="Google Shape;6591;g796e00f1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6" name="Shape 6596"/>
        <p:cNvGrpSpPr/>
        <p:nvPr/>
      </p:nvGrpSpPr>
      <p:grpSpPr>
        <a:xfrm>
          <a:off x="0" y="0"/>
          <a:ext cx="0" cy="0"/>
          <a:chOff x="0" y="0"/>
          <a:chExt cx="0" cy="0"/>
        </a:xfrm>
      </p:grpSpPr>
      <p:sp>
        <p:nvSpPr>
          <p:cNvPr id="6597" name="Google Shape;6597;gae5be6c95e_0_5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8" name="Google Shape;6598;gae5be6c95e_0_5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8" name="Shape 6638"/>
        <p:cNvGrpSpPr/>
        <p:nvPr/>
      </p:nvGrpSpPr>
      <p:grpSpPr>
        <a:xfrm>
          <a:off x="0" y="0"/>
          <a:ext cx="0" cy="0"/>
          <a:chOff x="0" y="0"/>
          <a:chExt cx="0" cy="0"/>
        </a:xfrm>
      </p:grpSpPr>
      <p:sp>
        <p:nvSpPr>
          <p:cNvPr id="6639" name="Google Shape;6639;g796e00f168_0_10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0" name="Google Shape;6640;g796e00f168_0_10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With events we are trying to mirror the real world</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Think about things you do each and every day and other things you interact with</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Every action you perform and/or react to is an event that contains data associated with that event</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With events you also have the ability to introduce new consumers of those events at later points in time without having to make changes to the systems that produce those events</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Think about a bank account system and a transfer balance event</a:t>
            </a:r>
            <a:endParaRPr sz="1400">
              <a:latin typeface="Red Hat Text"/>
              <a:ea typeface="Red Hat Text"/>
              <a:cs typeface="Red Hat Text"/>
              <a:sym typeface="Red Hat Text"/>
            </a:endParaRPr>
          </a:p>
          <a:p>
            <a:pPr indent="-317500" lvl="1" marL="9144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If I then want to add some kind of auditing feature to all transfer balance transactions, i don’t need to modify my transfer balance application - I can simply add a new consumer of the transfer balance event</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This also allows each service to be independent of any other service in terms of its technology stack, release cadence, throughput, etc</a:t>
            </a:r>
            <a:endParaRPr sz="1400">
              <a:latin typeface="Red Hat Text"/>
              <a:ea typeface="Red Hat Text"/>
              <a:cs typeface="Red Hat Text"/>
              <a:sym typeface="Red Hat Tex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7" name="Shape 6647"/>
        <p:cNvGrpSpPr/>
        <p:nvPr/>
      </p:nvGrpSpPr>
      <p:grpSpPr>
        <a:xfrm>
          <a:off x="0" y="0"/>
          <a:ext cx="0" cy="0"/>
          <a:chOff x="0" y="0"/>
          <a:chExt cx="0" cy="0"/>
        </a:xfrm>
      </p:grpSpPr>
      <p:sp>
        <p:nvSpPr>
          <p:cNvPr id="6648" name="Google Shape;6648;gbb86679c94_1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9" name="Google Shape;6649;gbb86679c94_1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5" name="Shape 5545"/>
        <p:cNvGrpSpPr/>
        <p:nvPr/>
      </p:nvGrpSpPr>
      <p:grpSpPr>
        <a:xfrm>
          <a:off x="0" y="0"/>
          <a:ext cx="0" cy="0"/>
          <a:chOff x="0" y="0"/>
          <a:chExt cx="0" cy="0"/>
        </a:xfrm>
      </p:grpSpPr>
      <p:sp>
        <p:nvSpPr>
          <p:cNvPr id="5546" name="Google Shape;5546;g796e00f168_0_8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7" name="Google Shape;5547;g796e00f168_0_8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Basically, for roughly 50 years, we wrote applications in some variant of a monolith architecture.  Whether it was clients server, mainframe, three tier, pipeline processing or something else, we had services that did different jobs but were similar to each other in terms of environment and language.  They often shared a common business tier and common data format.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last ten years, we’ve moved to a new model, with cloud native microservices.  In this new world, services are developed by smaller, focused teams, with minimal dependencies between teams.  The proverbial “two pizza teams”.  This approach emphasizes frameworks, sprints, hybrid cloud deployments, continuous integration, and many other innovations that weren’t relevant or available to monolithic developers.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5" name="Shape 5585"/>
        <p:cNvGrpSpPr/>
        <p:nvPr/>
      </p:nvGrpSpPr>
      <p:grpSpPr>
        <a:xfrm>
          <a:off x="0" y="0"/>
          <a:ext cx="0" cy="0"/>
          <a:chOff x="0" y="0"/>
          <a:chExt cx="0" cy="0"/>
        </a:xfrm>
      </p:grpSpPr>
      <p:sp>
        <p:nvSpPr>
          <p:cNvPr id="5586" name="Google Shape;5586;gae5be6c95e_0_2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7" name="Google Shape;5587;gae5be6c95e_0_2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To help migrate old and new workloads to the cloud, we need to integrate applications with APIs, Events, Data, EIPs and Process / Decisions</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All of these individual integrations should themselves be built and deployed using all of the same principles as your applications that are delivering value to your business</a:t>
            </a:r>
            <a:endParaRPr sz="1400">
              <a:solidFill>
                <a:schemeClr val="dk1"/>
              </a:solidFill>
              <a:latin typeface="Red Hat Text"/>
              <a:ea typeface="Red Hat Text"/>
              <a:cs typeface="Red Hat Text"/>
              <a:sym typeface="Red Hat Tex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5" name="Shape 5615"/>
        <p:cNvGrpSpPr/>
        <p:nvPr/>
      </p:nvGrpSpPr>
      <p:grpSpPr>
        <a:xfrm>
          <a:off x="0" y="0"/>
          <a:ext cx="0" cy="0"/>
          <a:chOff x="0" y="0"/>
          <a:chExt cx="0" cy="0"/>
        </a:xfrm>
      </p:grpSpPr>
      <p:sp>
        <p:nvSpPr>
          <p:cNvPr id="5616" name="Google Shape;5616;gae5be6c95e_0_2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7" name="Google Shape;5617;gae5be6c95e_0_2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Most likely you have things scattered all across the board in each of the stages of evolution</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And those things all need to be interconnected with each other</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You need to transform data between different payload formats while supporting various protocols</a:t>
            </a:r>
            <a:endParaRPr sz="1400">
              <a:latin typeface="Red Hat Text"/>
              <a:ea typeface="Red Hat Text"/>
              <a:cs typeface="Red Hat Text"/>
              <a:sym typeface="Red Hat Text"/>
            </a:endParaRPr>
          </a:p>
          <a:p>
            <a:pPr indent="-317500" lvl="0" marL="457200" rtl="0" algn="l">
              <a:lnSpc>
                <a:spcPct val="115000"/>
              </a:lnSpc>
              <a:spcBef>
                <a:spcPts val="0"/>
              </a:spcBef>
              <a:spcAft>
                <a:spcPts val="0"/>
              </a:spcAft>
              <a:buSzPts val="1400"/>
              <a:buFont typeface="Red Hat Text"/>
              <a:buChar char="●"/>
            </a:pPr>
            <a:r>
              <a:rPr lang="en" sz="1400">
                <a:latin typeface="Red Hat Text"/>
                <a:ea typeface="Red Hat Text"/>
                <a:cs typeface="Red Hat Text"/>
                <a:sym typeface="Red Hat Text"/>
              </a:rPr>
              <a:t>Because of this you need integration services no matter what</a:t>
            </a:r>
            <a:endParaRPr sz="1400">
              <a:latin typeface="Red Hat Text"/>
              <a:ea typeface="Red Hat Text"/>
              <a:cs typeface="Red Hat Text"/>
              <a:sym typeface="Red Hat Tex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3" name="Shape 5633"/>
        <p:cNvGrpSpPr/>
        <p:nvPr/>
      </p:nvGrpSpPr>
      <p:grpSpPr>
        <a:xfrm>
          <a:off x="0" y="0"/>
          <a:ext cx="0" cy="0"/>
          <a:chOff x="0" y="0"/>
          <a:chExt cx="0" cy="0"/>
        </a:xfrm>
      </p:grpSpPr>
      <p:sp>
        <p:nvSpPr>
          <p:cNvPr id="5634" name="Google Shape;5634;gae5be6c95e_0_2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5" name="Google Shape;5635;gae5be6c95e_0_2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But an application living on its own island by itself rarely provides any business value</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Business value is achieved when many of these applications are connected to each other in some way, shape, or form</a:t>
            </a:r>
            <a:endParaRPr sz="1400">
              <a:solidFill>
                <a:schemeClr val="dk1"/>
              </a:solidFill>
              <a:latin typeface="Red Hat Text"/>
              <a:ea typeface="Red Hat Text"/>
              <a:cs typeface="Red Hat Text"/>
              <a:sym typeface="Red Hat Text"/>
            </a:endParaRPr>
          </a:p>
          <a:p>
            <a:pPr indent="-317500" lvl="0" marL="4572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Over time you can see how these integrations have evolved</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Going from direct synchronous communication through some centrally-managed service bus, to distributed micro-services</a:t>
            </a:r>
            <a:endParaRPr sz="1400">
              <a:solidFill>
                <a:schemeClr val="dk1"/>
              </a:solidFill>
              <a:latin typeface="Red Hat Text"/>
              <a:ea typeface="Red Hat Text"/>
              <a:cs typeface="Red Hat Text"/>
              <a:sym typeface="Red Hat Text"/>
            </a:endParaRPr>
          </a:p>
          <a:p>
            <a:pPr indent="-317500" lvl="1" marL="914400" rtl="0" algn="l">
              <a:lnSpc>
                <a:spcPct val="115000"/>
              </a:lnSpc>
              <a:spcBef>
                <a:spcPts val="0"/>
              </a:spcBef>
              <a:spcAft>
                <a:spcPts val="0"/>
              </a:spcAft>
              <a:buClr>
                <a:schemeClr val="dk1"/>
              </a:buClr>
              <a:buSzPts val="1400"/>
              <a:buFont typeface="Red Hat Text"/>
              <a:buChar char="○"/>
            </a:pPr>
            <a:r>
              <a:rPr lang="en" sz="1400">
                <a:solidFill>
                  <a:schemeClr val="dk1"/>
                </a:solidFill>
                <a:latin typeface="Red Hat Text"/>
                <a:ea typeface="Red Hat Text"/>
                <a:cs typeface="Red Hat Text"/>
                <a:sym typeface="Red Hat Text"/>
              </a:rPr>
              <a:t>Now we even throw serverless in the mix, helping to reduce operational costs when there is no work to actually be done</a:t>
            </a:r>
            <a:endParaRPr sz="1400">
              <a:solidFill>
                <a:schemeClr val="dk1"/>
              </a:solidFill>
              <a:latin typeface="Red Hat Text"/>
              <a:ea typeface="Red Hat Text"/>
              <a:cs typeface="Red Hat Text"/>
              <a:sym typeface="Red Hat Tex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9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9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9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0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0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0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 Id="rId3" Type="http://schemas.openxmlformats.org/officeDocument/2006/relationships/image" Target="../media/image102.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110.png"/><Relationship Id="rId7" Type="http://schemas.openxmlformats.org/officeDocument/2006/relationships/image" Target="../media/image1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0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0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1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1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 Id="rId3" Type="http://schemas.openxmlformats.org/officeDocument/2006/relationships/image" Target="../media/image11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1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 Id="rId3" Type="http://schemas.openxmlformats.org/officeDocument/2006/relationships/image" Target="../media/image11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4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2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2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 Id="rId3" Type="http://schemas.openxmlformats.org/officeDocument/2006/relationships/image" Target="../media/image12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4.png"/><Relationship Id="rId3" Type="http://schemas.openxmlformats.org/officeDocument/2006/relationships/image" Target="../media/image126.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7.png"/><Relationship Id="rId3" Type="http://schemas.openxmlformats.org/officeDocument/2006/relationships/image" Target="../media/image126.png"/><Relationship Id="rId4" Type="http://schemas.openxmlformats.org/officeDocument/2006/relationships/image" Target="../media/image131.png"/><Relationship Id="rId5" Type="http://schemas.openxmlformats.org/officeDocument/2006/relationships/image" Target="../media/image129.png"/><Relationship Id="rId6" Type="http://schemas.openxmlformats.org/officeDocument/2006/relationships/image" Target="../media/image132.png"/><Relationship Id="rId7" Type="http://schemas.openxmlformats.org/officeDocument/2006/relationships/image" Target="../media/image133.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26.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5.png"/><Relationship Id="rId3" Type="http://schemas.openxmlformats.org/officeDocument/2006/relationships/image" Target="../media/image126.png"/><Relationship Id="rId4" Type="http://schemas.openxmlformats.org/officeDocument/2006/relationships/image" Target="../media/image134.png"/><Relationship Id="rId5" Type="http://schemas.openxmlformats.org/officeDocument/2006/relationships/image" Target="../media/image137.png"/><Relationship Id="rId6" Type="http://schemas.openxmlformats.org/officeDocument/2006/relationships/image" Target="../media/image151.png"/><Relationship Id="rId7" Type="http://schemas.openxmlformats.org/officeDocument/2006/relationships/image" Target="../media/image13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 Id="rId3" Type="http://schemas.openxmlformats.org/officeDocument/2006/relationships/image" Target="../media/image126.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26.png"/><Relationship Id="rId4" Type="http://schemas.openxmlformats.org/officeDocument/2006/relationships/image" Target="../media/image139.png"/><Relationship Id="rId5" Type="http://schemas.openxmlformats.org/officeDocument/2006/relationships/image" Target="../media/image146.png"/><Relationship Id="rId6" Type="http://schemas.openxmlformats.org/officeDocument/2006/relationships/image" Target="../media/image144.png"/><Relationship Id="rId7" Type="http://schemas.openxmlformats.org/officeDocument/2006/relationships/image" Target="../media/image14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1.png"/><Relationship Id="rId3" Type="http://schemas.openxmlformats.org/officeDocument/2006/relationships/image" Target="../media/image149.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6.png"/><Relationship Id="rId3" Type="http://schemas.openxmlformats.org/officeDocument/2006/relationships/image" Target="../media/image15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0.png"/><Relationship Id="rId3" Type="http://schemas.openxmlformats.org/officeDocument/2006/relationships/image" Target="../media/image14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7.png"/><Relationship Id="rId3" Type="http://schemas.openxmlformats.org/officeDocument/2006/relationships/image" Target="../media/image149.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0.png"/><Relationship Id="rId3" Type="http://schemas.openxmlformats.org/officeDocument/2006/relationships/image" Target="../media/image14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8.png"/><Relationship Id="rId3" Type="http://schemas.openxmlformats.org/officeDocument/2006/relationships/image" Target="../media/image15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6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5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5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 Id="rId3" Type="http://schemas.openxmlformats.org/officeDocument/2006/relationships/image" Target="../media/image152.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3.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9.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2.png"/><Relationship Id="rId3" Type="http://schemas.openxmlformats.org/officeDocument/2006/relationships/image" Target="../media/image15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2.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6.png"/><Relationship Id="rId6" Type="http://schemas.openxmlformats.org/officeDocument/2006/relationships/image" Target="../media/image171.png"/><Relationship Id="rId7" Type="http://schemas.openxmlformats.org/officeDocument/2006/relationships/image" Target="../media/image160.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4.png"/><Relationship Id="rId3" Type="http://schemas.openxmlformats.org/officeDocument/2006/relationships/image" Target="../media/image157.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3.png"/><Relationship Id="rId3" Type="http://schemas.openxmlformats.org/officeDocument/2006/relationships/image" Target="../media/image157.png"/><Relationship Id="rId4" Type="http://schemas.openxmlformats.org/officeDocument/2006/relationships/image" Target="../media/image165.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66.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1.png"/><Relationship Id="rId3" Type="http://schemas.openxmlformats.org/officeDocument/2006/relationships/image" Target="../media/image157.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1.png"/><Relationship Id="rId3" Type="http://schemas.openxmlformats.org/officeDocument/2006/relationships/image" Target="../media/image157.png"/><Relationship Id="rId4" Type="http://schemas.openxmlformats.org/officeDocument/2006/relationships/image" Target="../media/image173.png"/><Relationship Id="rId5" Type="http://schemas.openxmlformats.org/officeDocument/2006/relationships/image" Target="../media/image179.png"/><Relationship Id="rId6" Type="http://schemas.openxmlformats.org/officeDocument/2006/relationships/image" Target="../media/image172.png"/><Relationship Id="rId7" Type="http://schemas.openxmlformats.org/officeDocument/2006/relationships/image" Target="../media/image175.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8.png"/><Relationship Id="rId3" Type="http://schemas.openxmlformats.org/officeDocument/2006/relationships/image" Target="../media/image174.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1.png"/><Relationship Id="rId3" Type="http://schemas.openxmlformats.org/officeDocument/2006/relationships/image" Target="../media/image18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7.png"/><Relationship Id="rId3" Type="http://schemas.openxmlformats.org/officeDocument/2006/relationships/image" Target="../media/image174.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6.png"/><Relationship Id="rId3" Type="http://schemas.openxmlformats.org/officeDocument/2006/relationships/image" Target="../media/image174.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5.png"/><Relationship Id="rId3" Type="http://schemas.openxmlformats.org/officeDocument/2006/relationships/image" Target="../media/image174.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5.png"/><Relationship Id="rId3" Type="http://schemas.openxmlformats.org/officeDocument/2006/relationships/image" Target="../media/image18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4.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3.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8.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5.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6.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8.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7.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7.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9.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0.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3.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3.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5.png"/><Relationship Id="rId3" Type="http://schemas.openxmlformats.org/officeDocument/2006/relationships/image" Target="../media/image194.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8.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7.png"/><Relationship Id="rId6" Type="http://schemas.openxmlformats.org/officeDocument/2006/relationships/image" Target="../media/image200.png"/><Relationship Id="rId7" Type="http://schemas.openxmlformats.org/officeDocument/2006/relationships/image" Target="../media/image199.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2.png"/><Relationship Id="rId3" Type="http://schemas.openxmlformats.org/officeDocument/2006/relationships/image" Target="../media/image194.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1.png"/><Relationship Id="rId3" Type="http://schemas.openxmlformats.org/officeDocument/2006/relationships/image" Target="../media/image194.png"/><Relationship Id="rId4" Type="http://schemas.openxmlformats.org/officeDocument/2006/relationships/image" Target="../media/image202.png"/><Relationship Id="rId5" Type="http://schemas.openxmlformats.org/officeDocument/2006/relationships/image" Target="../media/image207.png"/><Relationship Id="rId6" Type="http://schemas.openxmlformats.org/officeDocument/2006/relationships/image" Target="../media/image212.png"/><Relationship Id="rId7" Type="http://schemas.openxmlformats.org/officeDocument/2006/relationships/image" Target="../media/image20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9.png"/><Relationship Id="rId3" Type="http://schemas.openxmlformats.org/officeDocument/2006/relationships/image" Target="../media/image194.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0.png"/><Relationship Id="rId3" Type="http://schemas.openxmlformats.org/officeDocument/2006/relationships/image" Target="../media/image194.png"/><Relationship Id="rId4" Type="http://schemas.openxmlformats.org/officeDocument/2006/relationships/image" Target="../media/image211.png"/><Relationship Id="rId5" Type="http://schemas.openxmlformats.org/officeDocument/2006/relationships/image" Target="../media/image206.png"/><Relationship Id="rId6" Type="http://schemas.openxmlformats.org/officeDocument/2006/relationships/image" Target="../media/image210.png"/><Relationship Id="rId7" Type="http://schemas.openxmlformats.org/officeDocument/2006/relationships/image" Target="../media/image21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0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5.png"/><Relationship Id="rId3" Type="http://schemas.openxmlformats.org/officeDocument/2006/relationships/image" Target="../media/image213.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9.png"/><Relationship Id="rId3" Type="http://schemas.openxmlformats.org/officeDocument/2006/relationships/image" Target="../media/image209.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3.png"/><Relationship Id="rId3" Type="http://schemas.openxmlformats.org/officeDocument/2006/relationships/image" Target="../media/image209.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3.png"/><Relationship Id="rId3" Type="http://schemas.openxmlformats.org/officeDocument/2006/relationships/image" Target="../media/image209.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7.png"/><Relationship Id="rId3" Type="http://schemas.openxmlformats.org/officeDocument/2006/relationships/image" Target="../media/image213.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 Id="rId3" Type="http://schemas.openxmlformats.org/officeDocument/2006/relationships/image" Target="../media/image245.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9.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 Id="rId3" Type="http://schemas.openxmlformats.org/officeDocument/2006/relationships/image" Target="../media/image216.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 Id="rId3" Type="http://schemas.openxmlformats.org/officeDocument/2006/relationships/image" Target="../media/image216.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 Id="rId3" Type="http://schemas.openxmlformats.org/officeDocument/2006/relationships/image" Target="../media/image216.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3.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9.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6.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0.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3.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4.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8.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4.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30.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4.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5.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4.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5.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3.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0.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7.png"/><Relationship Id="rId3" Type="http://schemas.openxmlformats.org/officeDocument/2006/relationships/image" Target="../media/image250.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9.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1.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2.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6.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39.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7.png"/><Relationship Id="rId3" Type="http://schemas.openxmlformats.org/officeDocument/2006/relationships/image" Target="../media/image255.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3.png"/><Relationship Id="rId3" Type="http://schemas.openxmlformats.org/officeDocument/2006/relationships/image" Target="../media/image255.png"/><Relationship Id="rId4" Type="http://schemas.openxmlformats.org/officeDocument/2006/relationships/image" Target="../media/image259.png"/><Relationship Id="rId5" Type="http://schemas.openxmlformats.org/officeDocument/2006/relationships/image" Target="../media/image260.png"/><Relationship Id="rId6" Type="http://schemas.openxmlformats.org/officeDocument/2006/relationships/image" Target="../media/image26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35.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0.png"/><Relationship Id="rId3" Type="http://schemas.openxmlformats.org/officeDocument/2006/relationships/image" Target="../media/image255.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9.png"/><Relationship Id="rId3" Type="http://schemas.openxmlformats.org/officeDocument/2006/relationships/image" Target="../media/image255.png"/><Relationship Id="rId4" Type="http://schemas.openxmlformats.org/officeDocument/2006/relationships/image" Target="../media/image261.png"/><Relationship Id="rId5" Type="http://schemas.openxmlformats.org/officeDocument/2006/relationships/image" Target="../media/image264.png"/><Relationship Id="rId6" Type="http://schemas.openxmlformats.org/officeDocument/2006/relationships/image" Target="../media/image262.png"/><Relationship Id="rId7" Type="http://schemas.openxmlformats.org/officeDocument/2006/relationships/image" Target="../media/image268.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6.png"/><Relationship Id="rId3" Type="http://schemas.openxmlformats.org/officeDocument/2006/relationships/image" Target="../media/image255.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5.png"/><Relationship Id="rId3" Type="http://schemas.openxmlformats.org/officeDocument/2006/relationships/image" Target="../media/image255.png"/><Relationship Id="rId4" Type="http://schemas.openxmlformats.org/officeDocument/2006/relationships/image" Target="../media/image270.png"/><Relationship Id="rId5" Type="http://schemas.openxmlformats.org/officeDocument/2006/relationships/image" Target="../media/image266.png"/><Relationship Id="rId6" Type="http://schemas.openxmlformats.org/officeDocument/2006/relationships/image" Target="../media/image267.png"/><Relationship Id="rId7" Type="http://schemas.openxmlformats.org/officeDocument/2006/relationships/image" Target="../media/image272.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6.png"/><Relationship Id="rId3" Type="http://schemas.openxmlformats.org/officeDocument/2006/relationships/image" Target="../media/image269.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7.png"/><Relationship Id="rId3" Type="http://schemas.openxmlformats.org/officeDocument/2006/relationships/image" Target="../media/image271.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9.png"/><Relationship Id="rId3" Type="http://schemas.openxmlformats.org/officeDocument/2006/relationships/image" Target="../media/image269.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6.png"/><Relationship Id="rId3" Type="http://schemas.openxmlformats.org/officeDocument/2006/relationships/image" Target="../media/image269.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0.png"/><Relationship Id="rId3" Type="http://schemas.openxmlformats.org/officeDocument/2006/relationships/image" Target="../media/image269.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3.png"/><Relationship Id="rId3" Type="http://schemas.openxmlformats.org/officeDocument/2006/relationships/image" Target="../media/image27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 Id="rId3" Type="http://schemas.openxmlformats.org/officeDocument/2006/relationships/image" Target="../media/image291.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35.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 Id="rId3" Type="http://schemas.openxmlformats.org/officeDocument/2006/relationships/image" Target="../media/image274.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 Id="rId3" Type="http://schemas.openxmlformats.org/officeDocument/2006/relationships/image" Target="../media/image274.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 Id="rId3" Type="http://schemas.openxmlformats.org/officeDocument/2006/relationships/image" Target="../media/image274.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1.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6.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35.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6.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5.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6.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6.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8.pn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8.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8.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4.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9.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1.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5.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2.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3.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0.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35.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9.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2.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4.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3.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7.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35.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0.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8.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0.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3.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3.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46.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4.png"/><Relationship Id="rId3" Type="http://schemas.openxmlformats.org/officeDocument/2006/relationships/image" Target="../media/image308.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4.png"/><Relationship Id="rId3" Type="http://schemas.openxmlformats.org/officeDocument/2006/relationships/image" Target="../media/image308.png"/><Relationship Id="rId4" Type="http://schemas.openxmlformats.org/officeDocument/2006/relationships/image" Target="../media/image309.png"/><Relationship Id="rId5" Type="http://schemas.openxmlformats.org/officeDocument/2006/relationships/image" Target="../media/image312.png"/><Relationship Id="rId6" Type="http://schemas.openxmlformats.org/officeDocument/2006/relationships/image" Target="../media/image314.png"/><Relationship Id="rId7" Type="http://schemas.openxmlformats.org/officeDocument/2006/relationships/image" Target="../media/image316.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9.png"/><Relationship Id="rId3" Type="http://schemas.openxmlformats.org/officeDocument/2006/relationships/image" Target="../media/image308.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9.png"/><Relationship Id="rId3" Type="http://schemas.openxmlformats.org/officeDocument/2006/relationships/image" Target="../media/image308.png"/><Relationship Id="rId4" Type="http://schemas.openxmlformats.org/officeDocument/2006/relationships/image" Target="../media/image318.png"/><Relationship Id="rId5" Type="http://schemas.openxmlformats.org/officeDocument/2006/relationships/image" Target="../media/image311.png"/><Relationship Id="rId6" Type="http://schemas.openxmlformats.org/officeDocument/2006/relationships/image" Target="../media/image322.png"/><Relationship Id="rId7" Type="http://schemas.openxmlformats.org/officeDocument/2006/relationships/image" Target="../media/image321.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8.png"/><Relationship Id="rId3" Type="http://schemas.openxmlformats.org/officeDocument/2006/relationships/image" Target="../media/image308.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8.png"/><Relationship Id="rId3" Type="http://schemas.openxmlformats.org/officeDocument/2006/relationships/image" Target="../media/image308.png"/><Relationship Id="rId4" Type="http://schemas.openxmlformats.org/officeDocument/2006/relationships/image" Target="../media/image315.png"/><Relationship Id="rId5" Type="http://schemas.openxmlformats.org/officeDocument/2006/relationships/image" Target="../media/image317.png"/><Relationship Id="rId6" Type="http://schemas.openxmlformats.org/officeDocument/2006/relationships/image" Target="../media/image320.png"/><Relationship Id="rId7" Type="http://schemas.openxmlformats.org/officeDocument/2006/relationships/image" Target="../media/image325.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6.png"/><Relationship Id="rId3" Type="http://schemas.openxmlformats.org/officeDocument/2006/relationships/image" Target="../media/image326.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8.png"/><Relationship Id="rId3" Type="http://schemas.openxmlformats.org/officeDocument/2006/relationships/image" Target="../media/image324.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4.png"/><Relationship Id="rId3" Type="http://schemas.openxmlformats.org/officeDocument/2006/relationships/image" Target="../media/image326.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7.png"/><Relationship Id="rId3" Type="http://schemas.openxmlformats.org/officeDocument/2006/relationships/image" Target="../media/image3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2.png"/><Relationship Id="rId3" Type="http://schemas.openxmlformats.org/officeDocument/2006/relationships/image" Target="../media/image326.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4.png"/><Relationship Id="rId3" Type="http://schemas.openxmlformats.org/officeDocument/2006/relationships/image" Target="../media/image324.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6.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4.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0.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5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5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6.png"/><Relationship Id="rId3" Type="http://schemas.openxmlformats.org/officeDocument/2006/relationships/image" Target="../media/image5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7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 Id="rId3" Type="http://schemas.openxmlformats.org/officeDocument/2006/relationships/image" Target="../media/image6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image" Target="../media/image7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8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8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8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0.png"/><Relationship Id="rId7" Type="http://schemas.openxmlformats.org/officeDocument/2006/relationships/image" Target="../media/image8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8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8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9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9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9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9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9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 Id="rId3" Type="http://schemas.openxmlformats.org/officeDocument/2006/relationships/image" Target="../media/image9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 Id="rId3" Type="http://schemas.openxmlformats.org/officeDocument/2006/relationships/image" Target="../media/image1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 name="Google Shape;10;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1" name="Google Shape;11;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2" name="Google Shape;12;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3" name="Google Shape;13;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 name="Google Shape;14;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 name="Google Shape;15;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8000"/>
              </a:lnSpc>
              <a:spcBef>
                <a:spcPts val="0"/>
              </a:spcBef>
              <a:spcAft>
                <a:spcPts val="0"/>
              </a:spcAft>
              <a:buNone/>
              <a:defRPr sz="5400">
                <a:solidFill>
                  <a:srgbClr val="EE0000"/>
                </a:solidFill>
              </a:defRPr>
            </a:lvl1pPr>
            <a:lvl2pPr lvl="1">
              <a:lnSpc>
                <a:spcPct val="108000"/>
              </a:lnSpc>
              <a:spcBef>
                <a:spcPts val="0"/>
              </a:spcBef>
              <a:spcAft>
                <a:spcPts val="0"/>
              </a:spcAft>
              <a:buNone/>
              <a:defRPr sz="5400">
                <a:solidFill>
                  <a:srgbClr val="EE0000"/>
                </a:solidFill>
              </a:defRPr>
            </a:lvl2pPr>
            <a:lvl3pPr lvl="2">
              <a:lnSpc>
                <a:spcPct val="108000"/>
              </a:lnSpc>
              <a:spcBef>
                <a:spcPts val="0"/>
              </a:spcBef>
              <a:spcAft>
                <a:spcPts val="0"/>
              </a:spcAft>
              <a:buNone/>
              <a:defRPr sz="5400">
                <a:solidFill>
                  <a:srgbClr val="EE0000"/>
                </a:solidFill>
              </a:defRPr>
            </a:lvl3pPr>
            <a:lvl4pPr lvl="3">
              <a:lnSpc>
                <a:spcPct val="108000"/>
              </a:lnSpc>
              <a:spcBef>
                <a:spcPts val="0"/>
              </a:spcBef>
              <a:spcAft>
                <a:spcPts val="0"/>
              </a:spcAft>
              <a:buNone/>
              <a:defRPr sz="5400">
                <a:solidFill>
                  <a:srgbClr val="EE0000"/>
                </a:solidFill>
              </a:defRPr>
            </a:lvl4pPr>
            <a:lvl5pPr lvl="4">
              <a:lnSpc>
                <a:spcPct val="108000"/>
              </a:lnSpc>
              <a:spcBef>
                <a:spcPts val="0"/>
              </a:spcBef>
              <a:spcAft>
                <a:spcPts val="0"/>
              </a:spcAft>
              <a:buNone/>
              <a:defRPr sz="5400">
                <a:solidFill>
                  <a:srgbClr val="EE0000"/>
                </a:solidFill>
              </a:defRPr>
            </a:lvl5pPr>
            <a:lvl6pPr lvl="5">
              <a:lnSpc>
                <a:spcPct val="108000"/>
              </a:lnSpc>
              <a:spcBef>
                <a:spcPts val="0"/>
              </a:spcBef>
              <a:spcAft>
                <a:spcPts val="0"/>
              </a:spcAft>
              <a:buNone/>
              <a:defRPr sz="5400">
                <a:solidFill>
                  <a:srgbClr val="EE0000"/>
                </a:solidFill>
              </a:defRPr>
            </a:lvl6pPr>
            <a:lvl7pPr lvl="6">
              <a:lnSpc>
                <a:spcPct val="108000"/>
              </a:lnSpc>
              <a:spcBef>
                <a:spcPts val="0"/>
              </a:spcBef>
              <a:spcAft>
                <a:spcPts val="0"/>
              </a:spcAft>
              <a:buNone/>
              <a:defRPr sz="5400">
                <a:solidFill>
                  <a:srgbClr val="EE0000"/>
                </a:solidFill>
              </a:defRPr>
            </a:lvl7pPr>
            <a:lvl8pPr lvl="7">
              <a:lnSpc>
                <a:spcPct val="108000"/>
              </a:lnSpc>
              <a:spcBef>
                <a:spcPts val="0"/>
              </a:spcBef>
              <a:spcAft>
                <a:spcPts val="0"/>
              </a:spcAft>
              <a:buNone/>
              <a:defRPr sz="5400">
                <a:solidFill>
                  <a:srgbClr val="EE0000"/>
                </a:solidFill>
              </a:defRPr>
            </a:lvl8pPr>
            <a:lvl9pPr lvl="8">
              <a:lnSpc>
                <a:spcPct val="108000"/>
              </a:lnSpc>
              <a:spcBef>
                <a:spcPts val="0"/>
              </a:spcBef>
              <a:spcAft>
                <a:spcPts val="0"/>
              </a:spcAft>
              <a:buNone/>
              <a:defRPr sz="5400">
                <a:solidFill>
                  <a:srgbClr val="EE0000"/>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14" name="Google Shape;114;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5" name="Google Shape;115;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116" name="Google Shape;116;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868" name="Shape 868"/>
        <p:cNvGrpSpPr/>
        <p:nvPr/>
      </p:nvGrpSpPr>
      <p:grpSpPr>
        <a:xfrm>
          <a:off x="0" y="0"/>
          <a:ext cx="0" cy="0"/>
          <a:chOff x="0" y="0"/>
          <a:chExt cx="0" cy="0"/>
        </a:xfrm>
      </p:grpSpPr>
      <p:sp>
        <p:nvSpPr>
          <p:cNvPr id="869" name="Google Shape;869;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70" name="Google Shape;870;p1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1" name="Google Shape;871;p1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72" name="Google Shape;872;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3" name="Google Shape;873;p1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4" name="Google Shape;874;p10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875" name="Shape 875"/>
        <p:cNvGrpSpPr/>
        <p:nvPr/>
      </p:nvGrpSpPr>
      <p:grpSpPr>
        <a:xfrm>
          <a:off x="0" y="0"/>
          <a:ext cx="0" cy="0"/>
          <a:chOff x="0" y="0"/>
          <a:chExt cx="0" cy="0"/>
        </a:xfrm>
      </p:grpSpPr>
      <p:sp>
        <p:nvSpPr>
          <p:cNvPr id="876" name="Google Shape;876;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77" name="Google Shape;877;p1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78" name="Google Shape;878;p1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9" name="Google Shape;879;p1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0" name="Google Shape;880;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1" name="Google Shape;881;p1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82" name="Google Shape;882;p1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83" name="Google Shape;883;p1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84" name="Google Shape;884;p10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885" name="Shape 885"/>
        <p:cNvGrpSpPr/>
        <p:nvPr/>
      </p:nvGrpSpPr>
      <p:grpSpPr>
        <a:xfrm>
          <a:off x="0" y="0"/>
          <a:ext cx="0" cy="0"/>
          <a:chOff x="0" y="0"/>
          <a:chExt cx="0" cy="0"/>
        </a:xfrm>
      </p:grpSpPr>
      <p:sp>
        <p:nvSpPr>
          <p:cNvPr id="886" name="Google Shape;886;p1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87" name="Google Shape;887;p1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88" name="Google Shape;888;p1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89" name="Google Shape;889;p1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0" name="Google Shape;890;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1" name="Google Shape;891;p1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2" name="Google Shape;892;p10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93" name="Google Shape;893;p105"/>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894" name="Shape 894"/>
        <p:cNvGrpSpPr/>
        <p:nvPr/>
      </p:nvGrpSpPr>
      <p:grpSpPr>
        <a:xfrm>
          <a:off x="0" y="0"/>
          <a:ext cx="0" cy="0"/>
          <a:chOff x="0" y="0"/>
          <a:chExt cx="0" cy="0"/>
        </a:xfrm>
      </p:grpSpPr>
      <p:sp>
        <p:nvSpPr>
          <p:cNvPr id="895" name="Google Shape;895;p1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96" name="Google Shape;896;p1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7" name="Google Shape;897;p1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8" name="Google Shape;898;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9" name="Google Shape;899;p1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0" name="Google Shape;900;p10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01" name="Google Shape;901;p106"/>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902" name="Shape 902"/>
        <p:cNvGrpSpPr/>
        <p:nvPr/>
      </p:nvGrpSpPr>
      <p:grpSpPr>
        <a:xfrm>
          <a:off x="0" y="0"/>
          <a:ext cx="0" cy="0"/>
          <a:chOff x="0" y="0"/>
          <a:chExt cx="0" cy="0"/>
        </a:xfrm>
      </p:grpSpPr>
      <p:sp>
        <p:nvSpPr>
          <p:cNvPr id="903" name="Google Shape;903;p1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04" name="Google Shape;904;p10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05" name="Google Shape;905;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6" name="Google Shape;906;p10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7" name="Google Shape;907;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8" name="Google Shape;908;p1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09" name="Google Shape;909;p10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10" name="Google Shape;910;p10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11" name="Google Shape;911;p107"/>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912" name="Google Shape;912;p107"/>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913" name="Shape 913"/>
        <p:cNvGrpSpPr/>
        <p:nvPr/>
      </p:nvGrpSpPr>
      <p:grpSpPr>
        <a:xfrm>
          <a:off x="0" y="0"/>
          <a:ext cx="0" cy="0"/>
          <a:chOff x="0" y="0"/>
          <a:chExt cx="0" cy="0"/>
        </a:xfrm>
      </p:grpSpPr>
      <p:sp>
        <p:nvSpPr>
          <p:cNvPr id="914" name="Google Shape;914;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15" name="Google Shape;915;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6" name="Google Shape;916;p1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7" name="Google Shape;917;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18" name="Google Shape;918;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9" name="Google Shape;919;p10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20" name="Google Shape;920;p10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921" name="Google Shape;921;p10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22" name="Google Shape;922;p10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923" name="Google Shape;923;p10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924" name="Shape 924"/>
        <p:cNvGrpSpPr/>
        <p:nvPr/>
      </p:nvGrpSpPr>
      <p:grpSpPr>
        <a:xfrm>
          <a:off x="0" y="0"/>
          <a:ext cx="0" cy="0"/>
          <a:chOff x="0" y="0"/>
          <a:chExt cx="0" cy="0"/>
        </a:xfrm>
      </p:grpSpPr>
      <p:sp>
        <p:nvSpPr>
          <p:cNvPr id="925" name="Google Shape;925;p1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26" name="Google Shape;926;p1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27" name="Google Shape;927;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8" name="Google Shape;928;p1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9" name="Google Shape;929;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0" name="Google Shape;930;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1" name="Google Shape;931;p1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32" name="Google Shape;932;p1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33" name="Google Shape;933;p109"/>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934" name="Google Shape;934;p109"/>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35" name="Google Shape;935;p109"/>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36" name="Google Shape;936;p109"/>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37" name="Google Shape;937;p109"/>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938" name="Google Shape;938;p109"/>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939" name="Shape 939"/>
        <p:cNvGrpSpPr/>
        <p:nvPr/>
      </p:nvGrpSpPr>
      <p:grpSpPr>
        <a:xfrm>
          <a:off x="0" y="0"/>
          <a:ext cx="0" cy="0"/>
          <a:chOff x="0" y="0"/>
          <a:chExt cx="0" cy="0"/>
        </a:xfrm>
      </p:grpSpPr>
      <p:sp>
        <p:nvSpPr>
          <p:cNvPr id="940" name="Google Shape;940;p11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41" name="Google Shape;941;p11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42" name="Google Shape;942;p11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43" name="Google Shape;943;p110"/>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44" name="Google Shape;944;p11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45" name="Google Shape;945;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6" name="Google Shape;946;p1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7" name="Google Shape;947;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8" name="Google Shape;948;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9" name="Google Shape;949;p110"/>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50" name="Google Shape;950;p110"/>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51" name="Google Shape;951;p11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952" name="Google Shape;952;p11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953" name="Google Shape;953;p110"/>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54" name="Google Shape;954;p110"/>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55" name="Google Shape;955;p110"/>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56" name="Google Shape;956;p110"/>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57" name="Google Shape;957;p110"/>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58" name="Google Shape;958;p110"/>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959" name="Shape 959"/>
        <p:cNvGrpSpPr/>
        <p:nvPr/>
      </p:nvGrpSpPr>
      <p:grpSpPr>
        <a:xfrm>
          <a:off x="0" y="0"/>
          <a:ext cx="0" cy="0"/>
          <a:chOff x="0" y="0"/>
          <a:chExt cx="0" cy="0"/>
        </a:xfrm>
      </p:grpSpPr>
      <p:sp>
        <p:nvSpPr>
          <p:cNvPr id="960" name="Google Shape;960;p11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61" name="Google Shape;961;p11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62" name="Google Shape;962;p11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63" name="Google Shape;963;p1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64" name="Google Shape;964;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1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6" name="Google Shape;966;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7" name="Google Shape;967;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8" name="Google Shape;968;p111"/>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69" name="Google Shape;969;p111"/>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70" name="Google Shape;970;p111"/>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971" name="Google Shape;971;p11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972" name="Google Shape;972;p111"/>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73" name="Google Shape;973;p111"/>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74" name="Google Shape;974;p111"/>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75" name="Google Shape;975;p111"/>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976" name="Shape 976"/>
        <p:cNvGrpSpPr/>
        <p:nvPr/>
      </p:nvGrpSpPr>
      <p:grpSpPr>
        <a:xfrm>
          <a:off x="0" y="0"/>
          <a:ext cx="0" cy="0"/>
          <a:chOff x="0" y="0"/>
          <a:chExt cx="0" cy="0"/>
        </a:xfrm>
      </p:grpSpPr>
      <p:sp>
        <p:nvSpPr>
          <p:cNvPr id="977" name="Google Shape;977;p1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78" name="Google Shape;978;p1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79" name="Google Shape;979;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0" name="Google Shape;980;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81" name="Google Shape;981;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2" name="Google Shape;982;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3" name="Google Shape;983;p1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84" name="Google Shape;984;p11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85" name="Google Shape;985;p11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986" name="Google Shape;986;p11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987" name="Google Shape;987;p112"/>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88" name="Google Shape;988;p112"/>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89" name="Google Shape;989;p112"/>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990" name="Google Shape;990;p112"/>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20" name="Google Shape;12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2" name="Google Shape;122;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991" name="Shape 991"/>
        <p:cNvGrpSpPr/>
        <p:nvPr/>
      </p:nvGrpSpPr>
      <p:grpSpPr>
        <a:xfrm>
          <a:off x="0" y="0"/>
          <a:ext cx="0" cy="0"/>
          <a:chOff x="0" y="0"/>
          <a:chExt cx="0" cy="0"/>
        </a:xfrm>
      </p:grpSpPr>
      <p:sp>
        <p:nvSpPr>
          <p:cNvPr id="992" name="Google Shape;992;p1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993" name="Google Shape;993;p1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994" name="Google Shape;994;p1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5" name="Google Shape;995;p1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6" name="Google Shape;996;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7" name="Google Shape;997;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98" name="Google Shape;998;p1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999" name="Google Shape;999;p11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00" name="Google Shape;1000;p11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01" name="Google Shape;1001;p113"/>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2" name="Google Shape;1002;p113"/>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3" name="Google Shape;1003;p113"/>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4" name="Google Shape;1004;p113"/>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5" name="Google Shape;1005;p113"/>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6" name="Google Shape;1006;p113"/>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007" name="Shape 1007"/>
        <p:cNvGrpSpPr/>
        <p:nvPr/>
      </p:nvGrpSpPr>
      <p:grpSpPr>
        <a:xfrm>
          <a:off x="0" y="0"/>
          <a:ext cx="0" cy="0"/>
          <a:chOff x="0" y="0"/>
          <a:chExt cx="0" cy="0"/>
        </a:xfrm>
      </p:grpSpPr>
      <p:sp>
        <p:nvSpPr>
          <p:cNvPr id="1008" name="Google Shape;1008;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009" name="Google Shape;1009;p11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10" name="Google Shape;1010;p1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1" name="Google Shape;1011;p1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2" name="Google Shape;1012;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3" name="Google Shape;1013;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4" name="Google Shape;1014;p11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015" name="Google Shape;1015;p11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16" name="Google Shape;1016;p114"/>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17" name="Google Shape;1017;p114"/>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018" name="Google Shape;1018;p114"/>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19" name="Google Shape;1019;p114"/>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020" name="Google Shape;1020;p11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220" name="Shape 1220"/>
        <p:cNvGrpSpPr/>
        <p:nvPr/>
      </p:nvGrpSpPr>
      <p:grpSpPr>
        <a:xfrm>
          <a:off x="0" y="0"/>
          <a:ext cx="0" cy="0"/>
          <a:chOff x="0" y="0"/>
          <a:chExt cx="0" cy="0"/>
        </a:xfrm>
      </p:grpSpPr>
      <p:sp>
        <p:nvSpPr>
          <p:cNvPr id="1221" name="Google Shape;1221;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22" name="Google Shape;1222;p1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23" name="Google Shape;1223;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4" name="Google Shape;1224;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5" name="Google Shape;1225;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6" name="Google Shape;1226;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7" name="Google Shape;1227;p1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28" name="Google Shape;1228;p11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29" name="Google Shape;1229;p11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230" name="Google Shape;1230;p11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231" name="Google Shape;1231;p115"/>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32" name="Google Shape;1232;p115"/>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3" name="Google Shape;1233;p115"/>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4" name="Google Shape;1234;p115"/>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5" name="Google Shape;1235;p115"/>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36" name="Google Shape;1236;p115"/>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237" name="Google Shape;1237;p115"/>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238" name="Google Shape;1238;p115"/>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239" name="Google Shape;1239;p115"/>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240" name="Shape 1240"/>
        <p:cNvGrpSpPr/>
        <p:nvPr/>
      </p:nvGrpSpPr>
      <p:grpSpPr>
        <a:xfrm>
          <a:off x="0" y="0"/>
          <a:ext cx="0" cy="0"/>
          <a:chOff x="0" y="0"/>
          <a:chExt cx="0" cy="0"/>
        </a:xfrm>
      </p:grpSpPr>
      <p:sp>
        <p:nvSpPr>
          <p:cNvPr id="1241" name="Google Shape;1241;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42" name="Google Shape;1242;p1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43" name="Google Shape;1243;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4" name="Google Shape;1244;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5" name="Google Shape;1245;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6" name="Google Shape;1246;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7" name="Google Shape;1247;p1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48" name="Google Shape;1248;p11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49" name="Google Shape;1249;p11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250" name="Google Shape;1250;p116"/>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1" name="Google Shape;1251;p116"/>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252" name="Google Shape;1252;p116"/>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3" name="Google Shape;1253;p116"/>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254" name="Google Shape;1254;p116"/>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255" name="Google Shape;1255;p116"/>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256" name="Shape 1256"/>
        <p:cNvGrpSpPr/>
        <p:nvPr/>
      </p:nvGrpSpPr>
      <p:grpSpPr>
        <a:xfrm>
          <a:off x="0" y="0"/>
          <a:ext cx="0" cy="0"/>
          <a:chOff x="0" y="0"/>
          <a:chExt cx="0" cy="0"/>
        </a:xfrm>
      </p:grpSpPr>
      <p:sp>
        <p:nvSpPr>
          <p:cNvPr id="1257" name="Google Shape;1257;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58" name="Google Shape;1258;p1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9" name="Google Shape;1259;p1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0" name="Google Shape;1260;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1" name="Google Shape;1261;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2" name="Google Shape;1262;p1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63" name="Google Shape;1263;p11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264" name="Google Shape;1264;p11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265" name="Google Shape;1265;p117"/>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266" name="Shape 1266"/>
        <p:cNvGrpSpPr/>
        <p:nvPr/>
      </p:nvGrpSpPr>
      <p:grpSpPr>
        <a:xfrm>
          <a:off x="0" y="0"/>
          <a:ext cx="0" cy="0"/>
          <a:chOff x="0" y="0"/>
          <a:chExt cx="0" cy="0"/>
        </a:xfrm>
      </p:grpSpPr>
      <p:sp>
        <p:nvSpPr>
          <p:cNvPr id="1267" name="Google Shape;1267;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68" name="Google Shape;1268;p11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69" name="Google Shape;1269;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0" name="Google Shape;1270;p1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1" name="Google Shape;1271;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2" name="Google Shape;1272;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3" name="Google Shape;1273;p11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74" name="Google Shape;1274;p11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75" name="Google Shape;1275;p118"/>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76" name="Google Shape;1276;p118"/>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77" name="Google Shape;1277;p118"/>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78" name="Google Shape;1278;p118"/>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79" name="Google Shape;1279;p118"/>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80" name="Google Shape;1280;p118"/>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81" name="Google Shape;1281;p118"/>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82" name="Google Shape;1282;p118"/>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283" name="Shape 1283"/>
        <p:cNvGrpSpPr/>
        <p:nvPr/>
      </p:nvGrpSpPr>
      <p:grpSpPr>
        <a:xfrm>
          <a:off x="0" y="0"/>
          <a:ext cx="0" cy="0"/>
          <a:chOff x="0" y="0"/>
          <a:chExt cx="0" cy="0"/>
        </a:xfrm>
      </p:grpSpPr>
      <p:sp>
        <p:nvSpPr>
          <p:cNvPr id="1284" name="Google Shape;1284;p1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285" name="Google Shape;1285;p11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286" name="Google Shape;1286;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9" name="Google Shape;1289;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0" name="Google Shape;1290;p11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91" name="Google Shape;1291;p11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92" name="Google Shape;1292;p11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293" name="Google Shape;1293;p11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294" name="Google Shape;1294;p11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295" name="Google Shape;1295;p119"/>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96" name="Google Shape;1296;p119"/>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97" name="Google Shape;1297;p119"/>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98" name="Google Shape;1298;p119"/>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299" name="Google Shape;1299;p119"/>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00" name="Google Shape;1300;p119"/>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01" name="Google Shape;1301;p119"/>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02" name="Google Shape;1302;p119"/>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303" name="Shape 1303"/>
        <p:cNvGrpSpPr/>
        <p:nvPr/>
      </p:nvGrpSpPr>
      <p:grpSpPr>
        <a:xfrm>
          <a:off x="0" y="0"/>
          <a:ext cx="0" cy="0"/>
          <a:chOff x="0" y="0"/>
          <a:chExt cx="0" cy="0"/>
        </a:xfrm>
      </p:grpSpPr>
      <p:sp>
        <p:nvSpPr>
          <p:cNvPr id="1304" name="Google Shape;1304;p12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305" name="Google Shape;1305;p12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306" name="Google Shape;1306;p12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07" name="Google Shape;1307;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8" name="Google Shape;1308;p1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9" name="Google Shape;1309;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0" name="Google Shape;1310;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1" name="Google Shape;1311;p12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12" name="Google Shape;1312;p12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3" name="Google Shape;1313;p12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14" name="Google Shape;1314;p12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5" name="Google Shape;1315;p12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16" name="Google Shape;1316;p12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7" name="Google Shape;1317;p12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318" name="Shape 1318"/>
        <p:cNvGrpSpPr/>
        <p:nvPr/>
      </p:nvGrpSpPr>
      <p:grpSpPr>
        <a:xfrm>
          <a:off x="0" y="0"/>
          <a:ext cx="0" cy="0"/>
          <a:chOff x="0" y="0"/>
          <a:chExt cx="0" cy="0"/>
        </a:xfrm>
      </p:grpSpPr>
      <p:sp>
        <p:nvSpPr>
          <p:cNvPr id="1319" name="Google Shape;1319;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20" name="Google Shape;1320;p12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21" name="Google Shape;1321;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2" name="Google Shape;1322;p1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3" name="Google Shape;1323;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4" name="Google Shape;1324;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5" name="Google Shape;1325;p12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26" name="Google Shape;1326;p12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27" name="Google Shape;1327;p12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328" name="Google Shape;1328;p12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329" name="Google Shape;1329;p121"/>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30" name="Google Shape;1330;p121"/>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1" name="Google Shape;1331;p121"/>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32" name="Google Shape;1332;p121"/>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3" name="Google Shape;1333;p121"/>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334" name="Google Shape;1334;p121"/>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335" name="Shape 1335"/>
        <p:cNvGrpSpPr/>
        <p:nvPr/>
      </p:nvGrpSpPr>
      <p:grpSpPr>
        <a:xfrm>
          <a:off x="0" y="0"/>
          <a:ext cx="0" cy="0"/>
          <a:chOff x="0" y="0"/>
          <a:chExt cx="0" cy="0"/>
        </a:xfrm>
      </p:grpSpPr>
      <p:sp>
        <p:nvSpPr>
          <p:cNvPr id="1336" name="Google Shape;1336;p1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37" name="Google Shape;1337;p12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38" name="Google Shape;1338;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9" name="Google Shape;1339;p1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0" name="Google Shape;1340;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1" name="Google Shape;1341;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42" name="Google Shape;1342;p12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43" name="Google Shape;1343;p12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44" name="Google Shape;1344;p122"/>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latin typeface="Red Hat Display"/>
                <a:ea typeface="Red Hat Display"/>
                <a:cs typeface="Red Hat Display"/>
                <a:sym typeface="Red Hat Display"/>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30" name="Google Shape;130;p1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345" name="Shape 1345"/>
        <p:cNvGrpSpPr/>
        <p:nvPr/>
      </p:nvGrpSpPr>
      <p:grpSpPr>
        <a:xfrm>
          <a:off x="0" y="0"/>
          <a:ext cx="0" cy="0"/>
          <a:chOff x="0" y="0"/>
          <a:chExt cx="0" cy="0"/>
        </a:xfrm>
      </p:grpSpPr>
      <p:sp>
        <p:nvSpPr>
          <p:cNvPr id="1346" name="Google Shape;1346;p1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347" name="Google Shape;1347;p12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348" name="Google Shape;1348;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9" name="Google Shape;1349;p1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0" name="Google Shape;1350;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1" name="Google Shape;1351;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2" name="Google Shape;1352;p12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53" name="Google Shape;1353;p123"/>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54" name="Google Shape;1354;p123"/>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355" name="Shape 1355"/>
        <p:cNvGrpSpPr/>
        <p:nvPr/>
      </p:nvGrpSpPr>
      <p:grpSpPr>
        <a:xfrm>
          <a:off x="0" y="0"/>
          <a:ext cx="0" cy="0"/>
          <a:chOff x="0" y="0"/>
          <a:chExt cx="0" cy="0"/>
        </a:xfrm>
      </p:grpSpPr>
      <p:sp>
        <p:nvSpPr>
          <p:cNvPr id="1356" name="Google Shape;1356;p12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357" name="Google Shape;1357;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58" name="Google Shape;1358;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59" name="Google Shape;1359;p1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0" name="Google Shape;1360;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1" name="Google Shape;1361;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2" name="Google Shape;1362;p1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363" name="Shape 1363"/>
        <p:cNvGrpSpPr/>
        <p:nvPr/>
      </p:nvGrpSpPr>
      <p:grpSpPr>
        <a:xfrm>
          <a:off x="0" y="0"/>
          <a:ext cx="0" cy="0"/>
          <a:chOff x="0" y="0"/>
          <a:chExt cx="0" cy="0"/>
        </a:xfrm>
      </p:grpSpPr>
      <p:sp>
        <p:nvSpPr>
          <p:cNvPr id="1364" name="Google Shape;1364;p12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1365" name="Google Shape;1365;p1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66" name="Google Shape;1366;p1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367" name="Google Shape;1367;p1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368" name="Google Shape;1368;p12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69" name="Google Shape;1369;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70" name="Google Shape;1370;p12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1371" name="Google Shape;1371;p12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372" name="Google Shape;1372;p12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1373" name="Google Shape;1373;p12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374" name="Shape 1374"/>
        <p:cNvGrpSpPr/>
        <p:nvPr/>
      </p:nvGrpSpPr>
      <p:grpSpPr>
        <a:xfrm>
          <a:off x="0" y="0"/>
          <a:ext cx="0" cy="0"/>
          <a:chOff x="0" y="0"/>
          <a:chExt cx="0" cy="0"/>
        </a:xfrm>
      </p:grpSpPr>
      <p:sp>
        <p:nvSpPr>
          <p:cNvPr id="1375" name="Google Shape;1375;p126"/>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1376" name="Google Shape;1376;p1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77" name="Google Shape;1377;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378" name="Google Shape;1378;p1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79" name="Google Shape;1379;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0" name="Google Shape;1380;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1" name="Google Shape;1381;p1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82" name="Google Shape;1382;p126"/>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383" name="Google Shape;1383;p126"/>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1384" name="Google Shape;1384;p126"/>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385" name="Shape 1385"/>
        <p:cNvGrpSpPr/>
        <p:nvPr/>
      </p:nvGrpSpPr>
      <p:grpSpPr>
        <a:xfrm>
          <a:off x="0" y="0"/>
          <a:ext cx="0" cy="0"/>
          <a:chOff x="0" y="0"/>
          <a:chExt cx="0" cy="0"/>
        </a:xfrm>
      </p:grpSpPr>
      <p:sp>
        <p:nvSpPr>
          <p:cNvPr id="1386" name="Google Shape;1386;p12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387" name="Google Shape;1387;p12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88" name="Google Shape;1388;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89" name="Google Shape;1389;p1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90" name="Google Shape;1390;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391" name="Google Shape;1391;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2" name="Google Shape;1392;p12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1393" name="Shape 1393"/>
        <p:cNvGrpSpPr/>
        <p:nvPr/>
      </p:nvGrpSpPr>
      <p:grpSpPr>
        <a:xfrm>
          <a:off x="0" y="0"/>
          <a:ext cx="0" cy="0"/>
          <a:chOff x="0" y="0"/>
          <a:chExt cx="0" cy="0"/>
        </a:xfrm>
      </p:grpSpPr>
      <p:sp>
        <p:nvSpPr>
          <p:cNvPr id="1394" name="Google Shape;1394;p12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395" name="Google Shape;1395;p12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1396" name="Google Shape;1396;p12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1397" name="Google Shape;1397;p12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_2">
    <p:spTree>
      <p:nvGrpSpPr>
        <p:cNvPr id="1398" name="Shape 1398"/>
        <p:cNvGrpSpPr/>
        <p:nvPr/>
      </p:nvGrpSpPr>
      <p:grpSpPr>
        <a:xfrm>
          <a:off x="0" y="0"/>
          <a:ext cx="0" cy="0"/>
          <a:chOff x="0" y="0"/>
          <a:chExt cx="0" cy="0"/>
        </a:xfrm>
      </p:grpSpPr>
      <p:sp>
        <p:nvSpPr>
          <p:cNvPr id="1399" name="Google Shape;1399;p129"/>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400" name="Google Shape;1400;p129"/>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1401" name="Google Shape;1401;p12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402" name="Google Shape;1402;p129"/>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406" name="Shape 1406"/>
        <p:cNvGrpSpPr/>
        <p:nvPr/>
      </p:nvGrpSpPr>
      <p:grpSpPr>
        <a:xfrm>
          <a:off x="0" y="0"/>
          <a:ext cx="0" cy="0"/>
          <a:chOff x="0" y="0"/>
          <a:chExt cx="0" cy="0"/>
        </a:xfrm>
      </p:grpSpPr>
      <p:sp>
        <p:nvSpPr>
          <p:cNvPr id="1407" name="Google Shape;1407;p13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09" name="Google Shape;1409;p131"/>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10" name="Google Shape;1410;p13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11" name="Google Shape;1411;p13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12" name="Google Shape;1412;p13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13" name="Google Shape;1413;p1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14" name="Google Shape;1414;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415" name="Shape 1415"/>
        <p:cNvGrpSpPr/>
        <p:nvPr/>
      </p:nvGrpSpPr>
      <p:grpSpPr>
        <a:xfrm>
          <a:off x="0" y="0"/>
          <a:ext cx="0" cy="0"/>
          <a:chOff x="0" y="0"/>
          <a:chExt cx="0" cy="0"/>
        </a:xfrm>
      </p:grpSpPr>
      <p:sp>
        <p:nvSpPr>
          <p:cNvPr id="1416" name="Google Shape;1416;p13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418" name="Google Shape;1418;p132"/>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419" name="Google Shape;1419;p13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20" name="Google Shape;1420;p132"/>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421" name="Google Shape;1421;p132"/>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422" name="Google Shape;1422;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423" name="Shape 1423"/>
        <p:cNvGrpSpPr/>
        <p:nvPr/>
      </p:nvGrpSpPr>
      <p:grpSpPr>
        <a:xfrm>
          <a:off x="0" y="0"/>
          <a:ext cx="0" cy="0"/>
          <a:chOff x="0" y="0"/>
          <a:chExt cx="0" cy="0"/>
        </a:xfrm>
      </p:grpSpPr>
      <p:sp>
        <p:nvSpPr>
          <p:cNvPr id="1424" name="Google Shape;1424;p13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26" name="Google Shape;1426;p133"/>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427" name="Google Shape;1427;p13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428" name="Google Shape;1428;p13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429" name="Google Shape;1429;p13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30" name="Google Shape;1430;p1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31" name="Google Shape;1431;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31" name="Shape 131"/>
        <p:cNvGrpSpPr/>
        <p:nvPr/>
      </p:nvGrpSpPr>
      <p:grpSpPr>
        <a:xfrm>
          <a:off x="0" y="0"/>
          <a:ext cx="0" cy="0"/>
          <a:chOff x="0" y="0"/>
          <a:chExt cx="0" cy="0"/>
        </a:xfrm>
      </p:grpSpPr>
      <p:sp>
        <p:nvSpPr>
          <p:cNvPr id="132" name="Google Shape;132;p14"/>
          <p:cNvSpPr txBox="1"/>
          <p:nvPr>
            <p:ph type="title"/>
          </p:nvPr>
        </p:nvSpPr>
        <p:spPr>
          <a:xfrm>
            <a:off x="1752600" y="946000"/>
            <a:ext cx="8686800" cy="7284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None/>
              <a:defRPr sz="36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600">
                <a:solidFill>
                  <a:srgbClr val="000000"/>
                </a:solidFill>
              </a:defRPr>
            </a:lvl2pPr>
            <a:lvl3pPr lvl="2" algn="ctr">
              <a:lnSpc>
                <a:spcPct val="130000"/>
              </a:lnSpc>
              <a:spcBef>
                <a:spcPts val="0"/>
              </a:spcBef>
              <a:spcAft>
                <a:spcPts val="0"/>
              </a:spcAft>
              <a:buNone/>
              <a:defRPr sz="2600">
                <a:solidFill>
                  <a:srgbClr val="000000"/>
                </a:solidFill>
              </a:defRPr>
            </a:lvl3pPr>
            <a:lvl4pPr lvl="3" algn="ctr">
              <a:lnSpc>
                <a:spcPct val="130000"/>
              </a:lnSpc>
              <a:spcBef>
                <a:spcPts val="0"/>
              </a:spcBef>
              <a:spcAft>
                <a:spcPts val="0"/>
              </a:spcAft>
              <a:buNone/>
              <a:defRPr sz="2600">
                <a:solidFill>
                  <a:srgbClr val="000000"/>
                </a:solidFill>
              </a:defRPr>
            </a:lvl4pPr>
            <a:lvl5pPr lvl="4" algn="ctr">
              <a:lnSpc>
                <a:spcPct val="130000"/>
              </a:lnSpc>
              <a:spcBef>
                <a:spcPts val="0"/>
              </a:spcBef>
              <a:spcAft>
                <a:spcPts val="0"/>
              </a:spcAft>
              <a:buNone/>
              <a:defRPr sz="2600">
                <a:solidFill>
                  <a:srgbClr val="000000"/>
                </a:solidFill>
              </a:defRPr>
            </a:lvl5pPr>
            <a:lvl6pPr lvl="5" algn="ctr">
              <a:lnSpc>
                <a:spcPct val="130000"/>
              </a:lnSpc>
              <a:spcBef>
                <a:spcPts val="0"/>
              </a:spcBef>
              <a:spcAft>
                <a:spcPts val="0"/>
              </a:spcAft>
              <a:buNone/>
              <a:defRPr sz="2600">
                <a:solidFill>
                  <a:srgbClr val="000000"/>
                </a:solidFill>
              </a:defRPr>
            </a:lvl6pPr>
            <a:lvl7pPr lvl="6" algn="ctr">
              <a:lnSpc>
                <a:spcPct val="130000"/>
              </a:lnSpc>
              <a:spcBef>
                <a:spcPts val="0"/>
              </a:spcBef>
              <a:spcAft>
                <a:spcPts val="0"/>
              </a:spcAft>
              <a:buNone/>
              <a:defRPr sz="2600">
                <a:solidFill>
                  <a:srgbClr val="000000"/>
                </a:solidFill>
              </a:defRPr>
            </a:lvl7pPr>
            <a:lvl8pPr lvl="7" algn="ctr">
              <a:lnSpc>
                <a:spcPct val="130000"/>
              </a:lnSpc>
              <a:spcBef>
                <a:spcPts val="0"/>
              </a:spcBef>
              <a:spcAft>
                <a:spcPts val="0"/>
              </a:spcAft>
              <a:buNone/>
              <a:defRPr sz="2600">
                <a:solidFill>
                  <a:srgbClr val="000000"/>
                </a:solidFill>
              </a:defRPr>
            </a:lvl8pPr>
            <a:lvl9pPr lvl="8" algn="ctr">
              <a:lnSpc>
                <a:spcPct val="130000"/>
              </a:lnSpc>
              <a:spcBef>
                <a:spcPts val="0"/>
              </a:spcBef>
              <a:spcAft>
                <a:spcPts val="0"/>
              </a:spcAft>
              <a:buNone/>
              <a:defRPr sz="2600">
                <a:solidFill>
                  <a:srgbClr val="000000"/>
                </a:solidFill>
              </a:defRPr>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5" name="Google Shape;135;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 name="Google Shape;138;p1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a:lnSpc>
                <a:spcPct val="142000"/>
              </a:lnSpc>
              <a:spcBef>
                <a:spcPts val="0"/>
              </a:spcBef>
              <a:spcAft>
                <a:spcPts val="0"/>
              </a:spcAft>
              <a:buNone/>
              <a:defRPr sz="600">
                <a:solidFill>
                  <a:srgbClr val="4D4D4F"/>
                </a:solidFill>
              </a:defRPr>
            </a:lvl2pPr>
            <a:lvl3pPr lvl="2">
              <a:lnSpc>
                <a:spcPct val="142000"/>
              </a:lnSpc>
              <a:spcBef>
                <a:spcPts val="0"/>
              </a:spcBef>
              <a:spcAft>
                <a:spcPts val="0"/>
              </a:spcAft>
              <a:buNone/>
              <a:defRPr sz="600">
                <a:solidFill>
                  <a:srgbClr val="4D4D4F"/>
                </a:solidFill>
              </a:defRPr>
            </a:lvl3pPr>
            <a:lvl4pPr lvl="3">
              <a:lnSpc>
                <a:spcPct val="142000"/>
              </a:lnSpc>
              <a:spcBef>
                <a:spcPts val="0"/>
              </a:spcBef>
              <a:spcAft>
                <a:spcPts val="0"/>
              </a:spcAft>
              <a:buNone/>
              <a:defRPr sz="600">
                <a:solidFill>
                  <a:srgbClr val="4D4D4F"/>
                </a:solidFill>
              </a:defRPr>
            </a:lvl4pPr>
            <a:lvl5pPr lvl="4">
              <a:lnSpc>
                <a:spcPct val="142000"/>
              </a:lnSpc>
              <a:spcBef>
                <a:spcPts val="0"/>
              </a:spcBef>
              <a:spcAft>
                <a:spcPts val="0"/>
              </a:spcAft>
              <a:buNone/>
              <a:defRPr sz="600">
                <a:solidFill>
                  <a:srgbClr val="4D4D4F"/>
                </a:solidFill>
              </a:defRPr>
            </a:lvl5pPr>
            <a:lvl6pPr lvl="5">
              <a:lnSpc>
                <a:spcPct val="142000"/>
              </a:lnSpc>
              <a:spcBef>
                <a:spcPts val="0"/>
              </a:spcBef>
              <a:spcAft>
                <a:spcPts val="0"/>
              </a:spcAft>
              <a:buNone/>
              <a:defRPr sz="600">
                <a:solidFill>
                  <a:srgbClr val="4D4D4F"/>
                </a:solidFill>
              </a:defRPr>
            </a:lvl6pPr>
            <a:lvl7pPr lvl="6">
              <a:lnSpc>
                <a:spcPct val="142000"/>
              </a:lnSpc>
              <a:spcBef>
                <a:spcPts val="0"/>
              </a:spcBef>
              <a:spcAft>
                <a:spcPts val="0"/>
              </a:spcAft>
              <a:buNone/>
              <a:defRPr sz="600">
                <a:solidFill>
                  <a:srgbClr val="4D4D4F"/>
                </a:solidFill>
              </a:defRPr>
            </a:lvl7pPr>
            <a:lvl8pPr lvl="7">
              <a:lnSpc>
                <a:spcPct val="142000"/>
              </a:lnSpc>
              <a:spcBef>
                <a:spcPts val="0"/>
              </a:spcBef>
              <a:spcAft>
                <a:spcPts val="0"/>
              </a:spcAft>
              <a:buNone/>
              <a:defRPr sz="600">
                <a:solidFill>
                  <a:srgbClr val="4D4D4F"/>
                </a:solidFill>
              </a:defRPr>
            </a:lvl8pPr>
            <a:lvl9pPr lvl="8">
              <a:lnSpc>
                <a:spcPct val="142000"/>
              </a:lnSpc>
              <a:spcBef>
                <a:spcPts val="0"/>
              </a:spcBef>
              <a:spcAft>
                <a:spcPts val="0"/>
              </a:spcAft>
              <a:buNone/>
              <a:defRPr sz="600">
                <a:solidFill>
                  <a:srgbClr val="4D4D4F"/>
                </a:solidFill>
              </a:defRPr>
            </a:lvl9pPr>
          </a:lstStyle>
          <a:p/>
        </p:txBody>
      </p:sp>
      <p:sp>
        <p:nvSpPr>
          <p:cNvPr id="139" name="Google Shape;139;p14"/>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Font typeface="Red Hat Text"/>
              <a:buChar char="●"/>
              <a:defRPr sz="2400">
                <a:latin typeface="Red Hat Text"/>
                <a:ea typeface="Red Hat Text"/>
                <a:cs typeface="Red Hat Text"/>
                <a:sym typeface="Red Hat Text"/>
              </a:defRPr>
            </a:lvl1pPr>
            <a:lvl2pPr indent="-342900" lvl="1" marL="914400">
              <a:spcBef>
                <a:spcPts val="2100"/>
              </a:spcBef>
              <a:spcAft>
                <a:spcPts val="0"/>
              </a:spcAft>
              <a:buSzPts val="1800"/>
              <a:buFont typeface="Red Hat Text"/>
              <a:buChar char="○"/>
              <a:defRPr sz="1800">
                <a:latin typeface="Red Hat Text"/>
                <a:ea typeface="Red Hat Text"/>
                <a:cs typeface="Red Hat Text"/>
                <a:sym typeface="Red Hat Text"/>
              </a:defRPr>
            </a:lvl2pPr>
            <a:lvl3pPr indent="-317500" lvl="2" marL="1371600">
              <a:spcBef>
                <a:spcPts val="2100"/>
              </a:spcBef>
              <a:spcAft>
                <a:spcPts val="0"/>
              </a:spcAft>
              <a:buSzPts val="1400"/>
              <a:buFont typeface="Red Hat Text"/>
              <a:buChar char="■"/>
              <a:defRPr sz="1400">
                <a:latin typeface="Red Hat Text"/>
                <a:ea typeface="Red Hat Text"/>
                <a:cs typeface="Red Hat Text"/>
                <a:sym typeface="Red Hat Text"/>
              </a:defRPr>
            </a:lvl3pPr>
            <a:lvl4pPr indent="-304800" lvl="3" marL="1828800">
              <a:spcBef>
                <a:spcPts val="2100"/>
              </a:spcBef>
              <a:spcAft>
                <a:spcPts val="0"/>
              </a:spcAft>
              <a:buSzPts val="1200"/>
              <a:buFont typeface="Red Hat Text"/>
              <a:buChar char="●"/>
              <a:defRPr sz="1200">
                <a:latin typeface="Red Hat Text"/>
                <a:ea typeface="Red Hat Text"/>
                <a:cs typeface="Red Hat Text"/>
                <a:sym typeface="Red Hat Text"/>
              </a:defRPr>
            </a:lvl4pPr>
            <a:lvl5pPr indent="-298450" lvl="4" marL="2286000">
              <a:spcBef>
                <a:spcPts val="2100"/>
              </a:spcBef>
              <a:spcAft>
                <a:spcPts val="0"/>
              </a:spcAft>
              <a:buSzPts val="1100"/>
              <a:buFont typeface="Red Hat Text"/>
              <a:buChar char="○"/>
              <a:defRPr sz="1100">
                <a:latin typeface="Red Hat Text"/>
                <a:ea typeface="Red Hat Text"/>
                <a:cs typeface="Red Hat Text"/>
                <a:sym typeface="Red Hat Text"/>
              </a:defRPr>
            </a:lvl5pPr>
            <a:lvl6pPr indent="-292100" lvl="5" marL="2743200">
              <a:spcBef>
                <a:spcPts val="2100"/>
              </a:spcBef>
              <a:spcAft>
                <a:spcPts val="0"/>
              </a:spcAft>
              <a:buSzPts val="1000"/>
              <a:buFont typeface="Red Hat Text"/>
              <a:buChar char="■"/>
              <a:defRPr sz="1000">
                <a:latin typeface="Red Hat Text"/>
                <a:ea typeface="Red Hat Text"/>
                <a:cs typeface="Red Hat Text"/>
                <a:sym typeface="Red Hat Text"/>
              </a:defRPr>
            </a:lvl6pPr>
            <a:lvl7pPr indent="-285750" lvl="6" marL="3200400">
              <a:spcBef>
                <a:spcPts val="2100"/>
              </a:spcBef>
              <a:spcAft>
                <a:spcPts val="0"/>
              </a:spcAft>
              <a:buSzPts val="900"/>
              <a:buFont typeface="Red Hat Text"/>
              <a:buChar char="●"/>
              <a:defRPr sz="900">
                <a:latin typeface="Red Hat Text"/>
                <a:ea typeface="Red Hat Text"/>
                <a:cs typeface="Red Hat Text"/>
                <a:sym typeface="Red Hat Text"/>
              </a:defRPr>
            </a:lvl7pPr>
            <a:lvl8pPr indent="-279400" lvl="7" marL="3657600">
              <a:spcBef>
                <a:spcPts val="2100"/>
              </a:spcBef>
              <a:spcAft>
                <a:spcPts val="0"/>
              </a:spcAft>
              <a:buSzPts val="800"/>
              <a:buFont typeface="Red Hat Text"/>
              <a:buChar char="○"/>
              <a:defRPr sz="800">
                <a:latin typeface="Red Hat Text"/>
                <a:ea typeface="Red Hat Text"/>
                <a:cs typeface="Red Hat Text"/>
                <a:sym typeface="Red Hat Text"/>
              </a:defRPr>
            </a:lvl8pPr>
            <a:lvl9pPr indent="-273050" lvl="8" marL="4114800">
              <a:spcBef>
                <a:spcPts val="2100"/>
              </a:spcBef>
              <a:spcAft>
                <a:spcPts val="2100"/>
              </a:spcAft>
              <a:buSzPts val="700"/>
              <a:buFont typeface="Red Hat Text"/>
              <a:buChar char="■"/>
              <a:defRPr sz="700">
                <a:latin typeface="Red Hat Text"/>
                <a:ea typeface="Red Hat Text"/>
                <a:cs typeface="Red Hat Text"/>
                <a:sym typeface="Red Hat Text"/>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432" name="Shape 1432"/>
        <p:cNvGrpSpPr/>
        <p:nvPr/>
      </p:nvGrpSpPr>
      <p:grpSpPr>
        <a:xfrm>
          <a:off x="0" y="0"/>
          <a:ext cx="0" cy="0"/>
          <a:chOff x="0" y="0"/>
          <a:chExt cx="0" cy="0"/>
        </a:xfrm>
      </p:grpSpPr>
      <p:sp>
        <p:nvSpPr>
          <p:cNvPr id="1433" name="Google Shape;1433;p13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435" name="Google Shape;1435;p134"/>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436" name="Google Shape;1436;p134"/>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437" name="Google Shape;1437;p134"/>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1438" name="Google Shape;1438;p134"/>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1439" name="Google Shape;1439;p134"/>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1440" name="Google Shape;1440;p134"/>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1441" name="Google Shape;1441;p13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442" name="Google Shape;1442;p13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43" name="Google Shape;1443;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44" name="Google Shape;1444;p134"/>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1445" name="Google Shape;1445;p134"/>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1446" name="Google Shape;1446;p134"/>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447" name="Google Shape;1447;p134"/>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448" name="Shape 1448"/>
        <p:cNvGrpSpPr/>
        <p:nvPr/>
      </p:nvGrpSpPr>
      <p:grpSpPr>
        <a:xfrm>
          <a:off x="0" y="0"/>
          <a:ext cx="0" cy="0"/>
          <a:chOff x="0" y="0"/>
          <a:chExt cx="0" cy="0"/>
        </a:xfrm>
      </p:grpSpPr>
      <p:sp>
        <p:nvSpPr>
          <p:cNvPr id="1449" name="Google Shape;1449;p13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0" name="Google Shape;1450;p13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51" name="Google Shape;1451;p13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452" name="Google Shape;1452;p13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453" name="Google Shape;1453;p135"/>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454" name="Google Shape;1454;p13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455" name="Google Shape;1455;p13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56" name="Google Shape;1456;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457" name="Shape 1457"/>
        <p:cNvGrpSpPr/>
        <p:nvPr/>
      </p:nvGrpSpPr>
      <p:grpSpPr>
        <a:xfrm>
          <a:off x="0" y="0"/>
          <a:ext cx="0" cy="0"/>
          <a:chOff x="0" y="0"/>
          <a:chExt cx="0" cy="0"/>
        </a:xfrm>
      </p:grpSpPr>
      <p:sp>
        <p:nvSpPr>
          <p:cNvPr id="1458" name="Google Shape;1458;p13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9" name="Google Shape;1459;p1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60" name="Google Shape;1460;p13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461" name="Google Shape;1461;p136"/>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462" name="Google Shape;1462;p13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63" name="Google Shape;1463;p136"/>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464" name="Google Shape;1464;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465" name="Shape 1465"/>
        <p:cNvGrpSpPr/>
        <p:nvPr/>
      </p:nvGrpSpPr>
      <p:grpSpPr>
        <a:xfrm>
          <a:off x="0" y="0"/>
          <a:ext cx="0" cy="0"/>
          <a:chOff x="0" y="0"/>
          <a:chExt cx="0" cy="0"/>
        </a:xfrm>
      </p:grpSpPr>
      <p:sp>
        <p:nvSpPr>
          <p:cNvPr id="1466" name="Google Shape;1466;p13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467" name="Google Shape;1467;p13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468" name="Google Shape;1468;p1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69" name="Google Shape;1469;p1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470" name="Google Shape;1470;p13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1471" name="Google Shape;1471;p13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472" name="Google Shape;1472;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473" name="Shape 1473"/>
        <p:cNvGrpSpPr/>
        <p:nvPr/>
      </p:nvGrpSpPr>
      <p:grpSpPr>
        <a:xfrm>
          <a:off x="0" y="0"/>
          <a:ext cx="0" cy="0"/>
          <a:chOff x="0" y="0"/>
          <a:chExt cx="0" cy="0"/>
        </a:xfrm>
      </p:grpSpPr>
      <p:sp>
        <p:nvSpPr>
          <p:cNvPr id="1474" name="Google Shape;1474;p13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475" name="Google Shape;1475;p1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476" name="Google Shape;1476;p1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77" name="Google Shape;1477;p1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478" name="Google Shape;1478;p13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1479" name="Google Shape;1479;p13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480" name="Google Shape;1480;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481" name="Shape 1481"/>
        <p:cNvGrpSpPr/>
        <p:nvPr/>
      </p:nvGrpSpPr>
      <p:grpSpPr>
        <a:xfrm>
          <a:off x="0" y="0"/>
          <a:ext cx="0" cy="0"/>
          <a:chOff x="0" y="0"/>
          <a:chExt cx="0" cy="0"/>
        </a:xfrm>
      </p:grpSpPr>
      <p:sp>
        <p:nvSpPr>
          <p:cNvPr id="1482" name="Google Shape;1482;p13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483" name="Google Shape;1483;p13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484" name="Google Shape;1484;p1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85" name="Google Shape;1485;p1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486" name="Google Shape;1486;p13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487" name="Google Shape;1487;p13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488" name="Google Shape;1488;p13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489" name="Google Shape;1489;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490" name="Shape 1490"/>
        <p:cNvGrpSpPr/>
        <p:nvPr/>
      </p:nvGrpSpPr>
      <p:grpSpPr>
        <a:xfrm>
          <a:off x="0" y="0"/>
          <a:ext cx="0" cy="0"/>
          <a:chOff x="0" y="0"/>
          <a:chExt cx="0" cy="0"/>
        </a:xfrm>
      </p:grpSpPr>
      <p:sp>
        <p:nvSpPr>
          <p:cNvPr id="1491" name="Google Shape;1491;p14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492" name="Google Shape;1492;p1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93" name="Google Shape;1493;p14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494" name="Google Shape;1494;p14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495" name="Google Shape;1495;p14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496" name="Google Shape;1496;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497" name="Shape 1497"/>
        <p:cNvGrpSpPr/>
        <p:nvPr/>
      </p:nvGrpSpPr>
      <p:grpSpPr>
        <a:xfrm>
          <a:off x="0" y="0"/>
          <a:ext cx="0" cy="0"/>
          <a:chOff x="0" y="0"/>
          <a:chExt cx="0" cy="0"/>
        </a:xfrm>
      </p:grpSpPr>
      <p:sp>
        <p:nvSpPr>
          <p:cNvPr id="1498" name="Google Shape;1498;p14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499" name="Google Shape;1499;p14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500" name="Google Shape;1500;p14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01" name="Google Shape;1501;p14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502" name="Google Shape;1502;p141"/>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503" name="Google Shape;1503;p1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504" name="Google Shape;1504;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505" name="Shape 1505"/>
        <p:cNvGrpSpPr/>
        <p:nvPr/>
      </p:nvGrpSpPr>
      <p:grpSpPr>
        <a:xfrm>
          <a:off x="0" y="0"/>
          <a:ext cx="0" cy="0"/>
          <a:chOff x="0" y="0"/>
          <a:chExt cx="0" cy="0"/>
        </a:xfrm>
      </p:grpSpPr>
      <p:sp>
        <p:nvSpPr>
          <p:cNvPr id="1506" name="Google Shape;1506;p142"/>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507" name="Google Shape;1507;p14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08" name="Google Shape;1508;p14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509" name="Google Shape;1509;p14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10" name="Google Shape;1510;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511" name="Shape 1511"/>
        <p:cNvGrpSpPr/>
        <p:nvPr/>
      </p:nvGrpSpPr>
      <p:grpSpPr>
        <a:xfrm>
          <a:off x="0" y="0"/>
          <a:ext cx="0" cy="0"/>
          <a:chOff x="0" y="0"/>
          <a:chExt cx="0" cy="0"/>
        </a:xfrm>
      </p:grpSpPr>
      <p:sp>
        <p:nvSpPr>
          <p:cNvPr id="1512" name="Google Shape;1512;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13" name="Google Shape;1513;p1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14" name="Google Shape;1514;p1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15" name="Google Shape;1515;p1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16" name="Google Shape;1516;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17" name="Google Shape;1517;p1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18" name="Google Shape;1518;p14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19" name="Google Shape;1519;p14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0" name="Shape 140"/>
        <p:cNvGrpSpPr/>
        <p:nvPr/>
      </p:nvGrpSpPr>
      <p:grpSpPr>
        <a:xfrm>
          <a:off x="0" y="0"/>
          <a:ext cx="0" cy="0"/>
          <a:chOff x="0" y="0"/>
          <a:chExt cx="0" cy="0"/>
        </a:xfrm>
      </p:grpSpPr>
      <p:sp>
        <p:nvSpPr>
          <p:cNvPr id="141" name="Google Shape;141;p1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44" name="Google Shape;144;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5" name="Google Shape;145;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47" name="Google Shape;147;p1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48" name="Google Shape;148;p1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520" name="Shape 1520"/>
        <p:cNvGrpSpPr/>
        <p:nvPr/>
      </p:nvGrpSpPr>
      <p:grpSpPr>
        <a:xfrm>
          <a:off x="0" y="0"/>
          <a:ext cx="0" cy="0"/>
          <a:chOff x="0" y="0"/>
          <a:chExt cx="0" cy="0"/>
        </a:xfrm>
      </p:grpSpPr>
      <p:sp>
        <p:nvSpPr>
          <p:cNvPr id="1521" name="Google Shape;1521;p1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22" name="Google Shape;1522;p14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23" name="Google Shape;1523;p1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24" name="Google Shape;1524;p1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25" name="Google Shape;1525;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26" name="Google Shape;1526;p1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27" name="Google Shape;1527;p14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28" name="Google Shape;1528;p14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29" name="Google Shape;1529;p144"/>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4"/>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4"/>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4"/>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35" name="Google Shape;1535;p144"/>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36" name="Google Shape;1536;p144"/>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537" name="Shape 1537"/>
        <p:cNvGrpSpPr/>
        <p:nvPr/>
      </p:nvGrpSpPr>
      <p:grpSpPr>
        <a:xfrm>
          <a:off x="0" y="0"/>
          <a:ext cx="0" cy="0"/>
          <a:chOff x="0" y="0"/>
          <a:chExt cx="0" cy="0"/>
        </a:xfrm>
      </p:grpSpPr>
      <p:sp>
        <p:nvSpPr>
          <p:cNvPr id="1538" name="Google Shape;1538;p1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39" name="Google Shape;1539;p14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40" name="Google Shape;1540;p1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41" name="Google Shape;1541;p1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42" name="Google Shape;1542;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43" name="Google Shape;1543;p1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44" name="Google Shape;1544;p14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45" name="Google Shape;1545;p14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46" name="Google Shape;1546;p145"/>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5"/>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5"/>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45"/>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45"/>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551" name="Google Shape;1551;p145"/>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552" name="Shape 1552"/>
        <p:cNvGrpSpPr/>
        <p:nvPr/>
      </p:nvGrpSpPr>
      <p:grpSpPr>
        <a:xfrm>
          <a:off x="0" y="0"/>
          <a:ext cx="0" cy="0"/>
          <a:chOff x="0" y="0"/>
          <a:chExt cx="0" cy="0"/>
        </a:xfrm>
      </p:grpSpPr>
      <p:sp>
        <p:nvSpPr>
          <p:cNvPr id="1553" name="Google Shape;1553;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54" name="Google Shape;1554;p146"/>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55" name="Google Shape;1555;p1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56" name="Google Shape;1556;p1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57" name="Google Shape;1557;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8" name="Google Shape;1558;p1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59" name="Google Shape;1559;p146"/>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60" name="Google Shape;1560;p14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561" name="Google Shape;1561;p146"/>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1562" name="Google Shape;1562;p146"/>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563" name="Google Shape;1563;p146"/>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564" name="Google Shape;1564;p146"/>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565" name="Shape 1565"/>
        <p:cNvGrpSpPr/>
        <p:nvPr/>
      </p:nvGrpSpPr>
      <p:grpSpPr>
        <a:xfrm>
          <a:off x="0" y="0"/>
          <a:ext cx="0" cy="0"/>
          <a:chOff x="0" y="0"/>
          <a:chExt cx="0" cy="0"/>
        </a:xfrm>
      </p:grpSpPr>
      <p:sp>
        <p:nvSpPr>
          <p:cNvPr id="1566" name="Google Shape;1566;p1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67" name="Google Shape;1567;p1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68" name="Google Shape;1568;p1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69" name="Google Shape;1569;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0" name="Google Shape;1570;p1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71" name="Google Shape;1571;p14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572" name="Shape 1572"/>
        <p:cNvGrpSpPr/>
        <p:nvPr/>
      </p:nvGrpSpPr>
      <p:grpSpPr>
        <a:xfrm>
          <a:off x="0" y="0"/>
          <a:ext cx="0" cy="0"/>
          <a:chOff x="0" y="0"/>
          <a:chExt cx="0" cy="0"/>
        </a:xfrm>
      </p:grpSpPr>
      <p:sp>
        <p:nvSpPr>
          <p:cNvPr id="1573" name="Google Shape;1573;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74" name="Google Shape;1574;p1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75" name="Google Shape;1575;p1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6" name="Google Shape;1576;p1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77" name="Google Shape;1577;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8" name="Google Shape;1578;p1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79" name="Google Shape;1579;p14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80" name="Google Shape;1580;p14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81" name="Google Shape;1581;p148"/>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582" name="Shape 1582"/>
        <p:cNvGrpSpPr/>
        <p:nvPr/>
      </p:nvGrpSpPr>
      <p:grpSpPr>
        <a:xfrm>
          <a:off x="0" y="0"/>
          <a:ext cx="0" cy="0"/>
          <a:chOff x="0" y="0"/>
          <a:chExt cx="0" cy="0"/>
        </a:xfrm>
      </p:grpSpPr>
      <p:sp>
        <p:nvSpPr>
          <p:cNvPr id="1583" name="Google Shape;1583;p1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584" name="Google Shape;1584;p14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585" name="Google Shape;1585;p1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86" name="Google Shape;1586;p1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87" name="Google Shape;1587;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88" name="Google Shape;1588;p1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89" name="Google Shape;1589;p14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90" name="Google Shape;1590;p149"/>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591" name="Shape 1591"/>
        <p:cNvGrpSpPr/>
        <p:nvPr/>
      </p:nvGrpSpPr>
      <p:grpSpPr>
        <a:xfrm>
          <a:off x="0" y="0"/>
          <a:ext cx="0" cy="0"/>
          <a:chOff x="0" y="0"/>
          <a:chExt cx="0" cy="0"/>
        </a:xfrm>
      </p:grpSpPr>
      <p:sp>
        <p:nvSpPr>
          <p:cNvPr id="1592" name="Google Shape;1592;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93" name="Google Shape;1593;p1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4" name="Google Shape;1594;p1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5" name="Google Shape;1595;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6" name="Google Shape;1596;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7" name="Google Shape;1597;p15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598" name="Google Shape;1598;p150"/>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599" name="Shape 1599"/>
        <p:cNvGrpSpPr/>
        <p:nvPr/>
      </p:nvGrpSpPr>
      <p:grpSpPr>
        <a:xfrm>
          <a:off x="0" y="0"/>
          <a:ext cx="0" cy="0"/>
          <a:chOff x="0" y="0"/>
          <a:chExt cx="0" cy="0"/>
        </a:xfrm>
      </p:grpSpPr>
      <p:sp>
        <p:nvSpPr>
          <p:cNvPr id="1600" name="Google Shape;1600;p1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01" name="Google Shape;1601;p15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02" name="Google Shape;1602;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3" name="Google Shape;1603;p1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04" name="Google Shape;1604;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5" name="Google Shape;1605;p1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06" name="Google Shape;1606;p15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07" name="Google Shape;1607;p1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08" name="Google Shape;1608;p151"/>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1609" name="Google Shape;1609;p151"/>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610" name="Shape 1610"/>
        <p:cNvGrpSpPr/>
        <p:nvPr/>
      </p:nvGrpSpPr>
      <p:grpSpPr>
        <a:xfrm>
          <a:off x="0" y="0"/>
          <a:ext cx="0" cy="0"/>
          <a:chOff x="0" y="0"/>
          <a:chExt cx="0" cy="0"/>
        </a:xfrm>
      </p:grpSpPr>
      <p:sp>
        <p:nvSpPr>
          <p:cNvPr id="1611" name="Google Shape;1611;p1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612" name="Google Shape;1612;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13" name="Google Shape;1613;p1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14" name="Google Shape;1614;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15" name="Google Shape;1615;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6" name="Google Shape;1616;p15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17" name="Google Shape;1617;p15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618" name="Google Shape;1618;p15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619" name="Google Shape;1619;p15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1620" name="Google Shape;1620;p15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621" name="Shape 1621"/>
        <p:cNvGrpSpPr/>
        <p:nvPr/>
      </p:nvGrpSpPr>
      <p:grpSpPr>
        <a:xfrm>
          <a:off x="0" y="0"/>
          <a:ext cx="0" cy="0"/>
          <a:chOff x="0" y="0"/>
          <a:chExt cx="0" cy="0"/>
        </a:xfrm>
      </p:grpSpPr>
      <p:sp>
        <p:nvSpPr>
          <p:cNvPr id="1622" name="Google Shape;1622;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23" name="Google Shape;1623;p15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24" name="Google Shape;1624;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25" name="Google Shape;1625;p1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6" name="Google Shape;1626;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7" name="Google Shape;1627;p1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8" name="Google Shape;1628;p15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29" name="Google Shape;1629;p15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30" name="Google Shape;1630;p153"/>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631" name="Google Shape;1631;p153"/>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632" name="Google Shape;1632;p153"/>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633" name="Google Shape;1633;p153"/>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634" name="Google Shape;1634;p153"/>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1635" name="Google Shape;1635;p153"/>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3">
  <p:cSld name="CUSTOM_1_1_5">
    <p:spTree>
      <p:nvGrpSpPr>
        <p:cNvPr id="149" name="Shape 149"/>
        <p:cNvGrpSpPr/>
        <p:nvPr/>
      </p:nvGrpSpPr>
      <p:grpSpPr>
        <a:xfrm>
          <a:off x="0" y="0"/>
          <a:ext cx="0" cy="0"/>
          <a:chOff x="0" y="0"/>
          <a:chExt cx="0" cy="0"/>
        </a:xfrm>
      </p:grpSpPr>
      <p:sp>
        <p:nvSpPr>
          <p:cNvPr id="150" name="Google Shape;150;p1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16"/>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2" name="Google Shape;152;p1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3" name="Google Shape;153;p16"/>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636" name="Shape 1636"/>
        <p:cNvGrpSpPr/>
        <p:nvPr/>
      </p:nvGrpSpPr>
      <p:grpSpPr>
        <a:xfrm>
          <a:off x="0" y="0"/>
          <a:ext cx="0" cy="0"/>
          <a:chOff x="0" y="0"/>
          <a:chExt cx="0" cy="0"/>
        </a:xfrm>
      </p:grpSpPr>
      <p:sp>
        <p:nvSpPr>
          <p:cNvPr id="1637" name="Google Shape;1637;p15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38" name="Google Shape;1638;p15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39" name="Google Shape;1639;p15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640" name="Google Shape;1640;p154"/>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41" name="Google Shape;1641;p15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42" name="Google Shape;1642;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43" name="Google Shape;1643;p1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44" name="Google Shape;1644;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5" name="Google Shape;1645;p1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6" name="Google Shape;1646;p154"/>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47" name="Google Shape;1647;p154"/>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48" name="Google Shape;1648;p154"/>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649" name="Google Shape;1649;p154"/>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650" name="Google Shape;1650;p154"/>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51" name="Google Shape;1651;p154"/>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52" name="Google Shape;1652;p154"/>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53" name="Google Shape;1653;p154"/>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54" name="Google Shape;1654;p154"/>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55" name="Google Shape;1655;p154"/>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656" name="Shape 1656"/>
        <p:cNvGrpSpPr/>
        <p:nvPr/>
      </p:nvGrpSpPr>
      <p:grpSpPr>
        <a:xfrm>
          <a:off x="0" y="0"/>
          <a:ext cx="0" cy="0"/>
          <a:chOff x="0" y="0"/>
          <a:chExt cx="0" cy="0"/>
        </a:xfrm>
      </p:grpSpPr>
      <p:sp>
        <p:nvSpPr>
          <p:cNvPr id="1657" name="Google Shape;1657;p155"/>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658" name="Google Shape;1658;p155"/>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659" name="Google Shape;1659;p15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60" name="Google Shape;1660;p15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61" name="Google Shape;1661;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2" name="Google Shape;1662;p1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3" name="Google Shape;1663;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4" name="Google Shape;1664;p1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5" name="Google Shape;1665;p155"/>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66" name="Google Shape;1666;p155"/>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67" name="Google Shape;1667;p155"/>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668" name="Google Shape;1668;p155"/>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669" name="Google Shape;1669;p155"/>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0" name="Google Shape;1670;p155"/>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71" name="Google Shape;1671;p155"/>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72" name="Google Shape;1672;p155"/>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673" name="Shape 1673"/>
        <p:cNvGrpSpPr/>
        <p:nvPr/>
      </p:nvGrpSpPr>
      <p:grpSpPr>
        <a:xfrm>
          <a:off x="0" y="0"/>
          <a:ext cx="0" cy="0"/>
          <a:chOff x="0" y="0"/>
          <a:chExt cx="0" cy="0"/>
        </a:xfrm>
      </p:grpSpPr>
      <p:sp>
        <p:nvSpPr>
          <p:cNvPr id="1674" name="Google Shape;1674;p1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75" name="Google Shape;1675;p1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76" name="Google Shape;1676;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78" name="Google Shape;1678;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0" name="Google Shape;1680;p15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81" name="Google Shape;1681;p15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82" name="Google Shape;1682;p156"/>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683" name="Google Shape;1683;p15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84" name="Google Shape;1684;p156"/>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85" name="Google Shape;1685;p156"/>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86" name="Google Shape;1686;p156"/>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687" name="Google Shape;1687;p156"/>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688" name="Shape 1688"/>
        <p:cNvGrpSpPr/>
        <p:nvPr/>
      </p:nvGrpSpPr>
      <p:grpSpPr>
        <a:xfrm>
          <a:off x="0" y="0"/>
          <a:ext cx="0" cy="0"/>
          <a:chOff x="0" y="0"/>
          <a:chExt cx="0" cy="0"/>
        </a:xfrm>
      </p:grpSpPr>
      <p:sp>
        <p:nvSpPr>
          <p:cNvPr id="1689" name="Google Shape;1689;p1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690" name="Google Shape;1690;p15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691" name="Google Shape;1691;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2" name="Google Shape;1692;p1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93" name="Google Shape;1693;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4" name="Google Shape;1694;p1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95" name="Google Shape;1695;p15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96" name="Google Shape;1696;p15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97" name="Google Shape;1697;p157"/>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698" name="Google Shape;1698;p157"/>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699" name="Google Shape;1699;p157"/>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00" name="Google Shape;1700;p157"/>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01" name="Google Shape;1701;p157"/>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02" name="Google Shape;1702;p157"/>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703" name="Google Shape;1703;p157"/>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704" name="Shape 1704"/>
        <p:cNvGrpSpPr/>
        <p:nvPr/>
      </p:nvGrpSpPr>
      <p:grpSpPr>
        <a:xfrm>
          <a:off x="0" y="0"/>
          <a:ext cx="0" cy="0"/>
          <a:chOff x="0" y="0"/>
          <a:chExt cx="0" cy="0"/>
        </a:xfrm>
      </p:grpSpPr>
      <p:sp>
        <p:nvSpPr>
          <p:cNvPr id="1705" name="Google Shape;1705;p1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706" name="Google Shape;1706;p15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707" name="Google Shape;1707;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8" name="Google Shape;1708;p1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9" name="Google Shape;1709;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0" name="Google Shape;1710;p1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1" name="Google Shape;1711;p15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12" name="Google Shape;1712;p1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13" name="Google Shape;1713;p158"/>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14" name="Google Shape;1714;p158"/>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1715" name="Google Shape;1715;p158"/>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16" name="Google Shape;1716;p158"/>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1717" name="Google Shape;1717;p158"/>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8"/>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58"/>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58"/>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58"/>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58"/>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58"/>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58"/>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58"/>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58"/>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58"/>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58"/>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58"/>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58"/>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58"/>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58"/>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58"/>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58"/>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58"/>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58"/>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58"/>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58"/>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58"/>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58"/>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58"/>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58"/>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58"/>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58"/>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58"/>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58"/>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8"/>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58"/>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58"/>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58"/>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58"/>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58"/>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58"/>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58"/>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58"/>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58"/>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58"/>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58"/>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58"/>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8"/>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58"/>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58"/>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8"/>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8"/>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8"/>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8"/>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8"/>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8"/>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8"/>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8"/>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8"/>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8"/>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8"/>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8"/>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8"/>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8"/>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8"/>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8"/>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8"/>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8"/>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8"/>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8"/>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8"/>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58"/>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8"/>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8"/>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8"/>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8"/>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8"/>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8"/>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8"/>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8"/>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8"/>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8"/>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8"/>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8"/>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8"/>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8"/>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8"/>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58"/>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58"/>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8"/>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8"/>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8"/>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8"/>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8"/>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8"/>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8"/>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8"/>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8"/>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8"/>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8"/>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8"/>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8"/>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8"/>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8"/>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8"/>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8"/>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58"/>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58"/>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8"/>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8"/>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8"/>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8"/>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8"/>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58"/>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58"/>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8"/>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8"/>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8"/>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8"/>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8"/>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58"/>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58"/>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8"/>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8"/>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58"/>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8"/>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8"/>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58"/>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58"/>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8"/>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58"/>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8"/>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8"/>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8"/>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8"/>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58"/>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58"/>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8"/>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8"/>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8"/>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8"/>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8"/>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8"/>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8"/>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8"/>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8"/>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8"/>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8"/>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8"/>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8"/>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8"/>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8"/>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58"/>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58"/>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58"/>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58"/>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58"/>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58"/>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58"/>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58"/>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58"/>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58"/>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58"/>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58"/>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58"/>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58"/>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58"/>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58"/>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58"/>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8"/>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8"/>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8"/>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8"/>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8"/>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8"/>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58"/>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8"/>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8"/>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58"/>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58"/>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58"/>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58"/>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58"/>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8"/>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8"/>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8"/>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8"/>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8"/>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8"/>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58"/>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8"/>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8"/>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8"/>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8"/>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8"/>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58"/>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58"/>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58"/>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58"/>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8"/>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8"/>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58"/>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58"/>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8"/>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917" name="Shape 1917"/>
        <p:cNvGrpSpPr/>
        <p:nvPr/>
      </p:nvGrpSpPr>
      <p:grpSpPr>
        <a:xfrm>
          <a:off x="0" y="0"/>
          <a:ext cx="0" cy="0"/>
          <a:chOff x="0" y="0"/>
          <a:chExt cx="0" cy="0"/>
        </a:xfrm>
      </p:grpSpPr>
      <p:sp>
        <p:nvSpPr>
          <p:cNvPr id="1918" name="Google Shape;1918;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19" name="Google Shape;1919;p1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20" name="Google Shape;1920;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21" name="Google Shape;1921;p1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22" name="Google Shape;1922;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23" name="Google Shape;1923;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4" name="Google Shape;1924;p1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25" name="Google Shape;1925;p15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926" name="Google Shape;1926;p159"/>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927" name="Google Shape;1927;p159"/>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928" name="Google Shape;1928;p159"/>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29" name="Google Shape;1929;p159"/>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30" name="Google Shape;1930;p159"/>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31" name="Google Shape;1931;p159"/>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932" name="Google Shape;1932;p159"/>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33" name="Google Shape;1933;p159"/>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934" name="Google Shape;1934;p159"/>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935" name="Google Shape;1935;p159"/>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936" name="Google Shape;1936;p159"/>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937" name="Shape 1937"/>
        <p:cNvGrpSpPr/>
        <p:nvPr/>
      </p:nvGrpSpPr>
      <p:grpSpPr>
        <a:xfrm>
          <a:off x="0" y="0"/>
          <a:ext cx="0" cy="0"/>
          <a:chOff x="0" y="0"/>
          <a:chExt cx="0" cy="0"/>
        </a:xfrm>
      </p:grpSpPr>
      <p:sp>
        <p:nvSpPr>
          <p:cNvPr id="1938" name="Google Shape;1938;p1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39" name="Google Shape;1939;p1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40" name="Google Shape;1940;p1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41" name="Google Shape;1941;p1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42" name="Google Shape;1942;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43" name="Google Shape;1943;p1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44" name="Google Shape;1944;p16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45" name="Google Shape;1945;p1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946" name="Google Shape;1946;p160"/>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947" name="Google Shape;1947;p160"/>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48" name="Google Shape;1948;p160"/>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949" name="Google Shape;1949;p160"/>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950" name="Google Shape;1950;p160"/>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951" name="Google Shape;1951;p160"/>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952" name="Google Shape;1952;p160"/>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953" name="Shape 1953"/>
        <p:cNvGrpSpPr/>
        <p:nvPr/>
      </p:nvGrpSpPr>
      <p:grpSpPr>
        <a:xfrm>
          <a:off x="0" y="0"/>
          <a:ext cx="0" cy="0"/>
          <a:chOff x="0" y="0"/>
          <a:chExt cx="0" cy="0"/>
        </a:xfrm>
      </p:grpSpPr>
      <p:sp>
        <p:nvSpPr>
          <p:cNvPr id="1954" name="Google Shape;1954;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955" name="Google Shape;1955;p1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6" name="Google Shape;1956;p1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57" name="Google Shape;1957;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58" name="Google Shape;1958;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59" name="Google Shape;1959;p16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60" name="Google Shape;1960;p161"/>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961" name="Google Shape;1961;p161"/>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962" name="Google Shape;1962;p161"/>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963" name="Shape 1963"/>
        <p:cNvGrpSpPr/>
        <p:nvPr/>
      </p:nvGrpSpPr>
      <p:grpSpPr>
        <a:xfrm>
          <a:off x="0" y="0"/>
          <a:ext cx="0" cy="0"/>
          <a:chOff x="0" y="0"/>
          <a:chExt cx="0" cy="0"/>
        </a:xfrm>
      </p:grpSpPr>
      <p:sp>
        <p:nvSpPr>
          <p:cNvPr id="1964" name="Google Shape;1964;p1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65" name="Google Shape;1965;p1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66" name="Google Shape;1966;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7" name="Google Shape;1967;p1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68" name="Google Shape;1968;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9" name="Google Shape;1969;p1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70" name="Google Shape;1970;p16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71" name="Google Shape;1971;p16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72" name="Google Shape;1972;p162"/>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973" name="Google Shape;1973;p162"/>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74" name="Google Shape;1974;p162"/>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975" name="Google Shape;1975;p162"/>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76" name="Google Shape;1976;p162"/>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977" name="Google Shape;1977;p162"/>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78" name="Google Shape;1978;p162"/>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979" name="Google Shape;1979;p162"/>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980" name="Shape 1980"/>
        <p:cNvGrpSpPr/>
        <p:nvPr/>
      </p:nvGrpSpPr>
      <p:grpSpPr>
        <a:xfrm>
          <a:off x="0" y="0"/>
          <a:ext cx="0" cy="0"/>
          <a:chOff x="0" y="0"/>
          <a:chExt cx="0" cy="0"/>
        </a:xfrm>
      </p:grpSpPr>
      <p:sp>
        <p:nvSpPr>
          <p:cNvPr id="1981" name="Google Shape;1981;p1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1982" name="Google Shape;1982;p1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983" name="Google Shape;1983;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84" name="Google Shape;1984;p1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985" name="Google Shape;1985;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6" name="Google Shape;1986;p1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87" name="Google Shape;1987;p1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988" name="Google Shape;1988;p1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989" name="Google Shape;1989;p163"/>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90" name="Google Shape;1990;p163"/>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991" name="Google Shape;1991;p163"/>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992" name="Google Shape;1992;p163"/>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993" name="Google Shape;1993;p163"/>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94" name="Google Shape;1994;p163"/>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995" name="Google Shape;1995;p163"/>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96" name="Google Shape;1996;p163"/>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997" name="Google Shape;1997;p163"/>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1998" name="Google Shape;1998;p163"/>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999" name="Google Shape;1999;p163"/>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1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7" name="Google Shape;157;p1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8" name="Google Shape;158;p1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vl2pPr>
            <a:lvl3pPr lvl="2" rtl="0">
              <a:lnSpc>
                <a:spcPct val="100000"/>
              </a:lnSpc>
              <a:spcBef>
                <a:spcPts val="2100"/>
              </a:spcBef>
              <a:spcAft>
                <a:spcPts val="0"/>
              </a:spcAft>
              <a:buNone/>
              <a:defRPr/>
            </a:lvl3pPr>
            <a:lvl4pPr lvl="3" rtl="0">
              <a:lnSpc>
                <a:spcPct val="100000"/>
              </a:lnSpc>
              <a:spcBef>
                <a:spcPts val="2100"/>
              </a:spcBef>
              <a:spcAft>
                <a:spcPts val="0"/>
              </a:spcAft>
              <a:buNone/>
              <a:defRPr/>
            </a:lvl4pPr>
            <a:lvl5pPr lvl="4" rtl="0">
              <a:lnSpc>
                <a:spcPct val="100000"/>
              </a:lnSpc>
              <a:spcBef>
                <a:spcPts val="2100"/>
              </a:spcBef>
              <a:spcAft>
                <a:spcPts val="0"/>
              </a:spcAft>
              <a:buNone/>
              <a:defRPr/>
            </a:lvl5pPr>
            <a:lvl6pPr lvl="5" rtl="0">
              <a:lnSpc>
                <a:spcPct val="100000"/>
              </a:lnSpc>
              <a:spcBef>
                <a:spcPts val="2100"/>
              </a:spcBef>
              <a:spcAft>
                <a:spcPts val="0"/>
              </a:spcAft>
              <a:buNone/>
              <a:defRPr/>
            </a:lvl6pPr>
            <a:lvl7pPr lvl="6" rtl="0">
              <a:lnSpc>
                <a:spcPct val="100000"/>
              </a:lnSpc>
              <a:spcBef>
                <a:spcPts val="2100"/>
              </a:spcBef>
              <a:spcAft>
                <a:spcPts val="0"/>
              </a:spcAft>
              <a:buNone/>
              <a:defRPr/>
            </a:lvl7pPr>
            <a:lvl8pPr lvl="7" rtl="0">
              <a:lnSpc>
                <a:spcPct val="100000"/>
              </a:lnSpc>
              <a:spcBef>
                <a:spcPts val="2100"/>
              </a:spcBef>
              <a:spcAft>
                <a:spcPts val="0"/>
              </a:spcAft>
              <a:buNone/>
              <a:defRPr/>
            </a:lvl8pPr>
            <a:lvl9pPr lvl="8" rtl="0">
              <a:lnSpc>
                <a:spcPct val="100000"/>
              </a:lnSpc>
              <a:spcBef>
                <a:spcPts val="2100"/>
              </a:spcBef>
              <a:spcAft>
                <a:spcPts val="21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000" name="Shape 2000"/>
        <p:cNvGrpSpPr/>
        <p:nvPr/>
      </p:nvGrpSpPr>
      <p:grpSpPr>
        <a:xfrm>
          <a:off x="0" y="0"/>
          <a:ext cx="0" cy="0"/>
          <a:chOff x="0" y="0"/>
          <a:chExt cx="0" cy="0"/>
        </a:xfrm>
      </p:grpSpPr>
      <p:sp>
        <p:nvSpPr>
          <p:cNvPr id="2001" name="Google Shape;2001;p164"/>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002" name="Google Shape;2002;p164"/>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003" name="Google Shape;2003;p16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04" name="Google Shape;2004;p1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05" name="Google Shape;2005;p1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06" name="Google Shape;2006;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07" name="Google Shape;2007;p1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8" name="Google Shape;2008;p1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09" name="Google Shape;2009;p164"/>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10" name="Google Shape;2010;p164"/>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11" name="Google Shape;2011;p164"/>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12" name="Google Shape;2012;p164"/>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13" name="Google Shape;2013;p164"/>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014" name="Google Shape;2014;p164"/>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015" name="Shape 2015"/>
        <p:cNvGrpSpPr/>
        <p:nvPr/>
      </p:nvGrpSpPr>
      <p:grpSpPr>
        <a:xfrm>
          <a:off x="0" y="0"/>
          <a:ext cx="0" cy="0"/>
          <a:chOff x="0" y="0"/>
          <a:chExt cx="0" cy="0"/>
        </a:xfrm>
      </p:grpSpPr>
      <p:sp>
        <p:nvSpPr>
          <p:cNvPr id="2016" name="Google Shape;2016;p1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17" name="Google Shape;2017;p1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18" name="Google Shape;2018;p1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9" name="Google Shape;2019;p1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20" name="Google Shape;2020;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1" name="Google Shape;2021;p1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22" name="Google Shape;2022;p1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23" name="Google Shape;2023;p1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24" name="Google Shape;2024;p165"/>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025" name="Google Shape;2025;p165"/>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026" name="Google Shape;2026;p165"/>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27" name="Google Shape;2027;p165"/>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28" name="Google Shape;2028;p165"/>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29" name="Google Shape;2029;p165"/>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030" name="Google Shape;2030;p165"/>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031" name="Google Shape;2031;p165"/>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032" name="Shape 2032"/>
        <p:cNvGrpSpPr/>
        <p:nvPr/>
      </p:nvGrpSpPr>
      <p:grpSpPr>
        <a:xfrm>
          <a:off x="0" y="0"/>
          <a:ext cx="0" cy="0"/>
          <a:chOff x="0" y="0"/>
          <a:chExt cx="0" cy="0"/>
        </a:xfrm>
      </p:grpSpPr>
      <p:sp>
        <p:nvSpPr>
          <p:cNvPr id="2033" name="Google Shape;2033;p1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34" name="Google Shape;2034;p1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35" name="Google Shape;2035;p1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36" name="Google Shape;2036;p1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37" name="Google Shape;2037;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38" name="Google Shape;2038;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9" name="Google Shape;2039;p1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40" name="Google Shape;2040;p1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41" name="Google Shape;2041;p166"/>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042" name="Shape 2042"/>
        <p:cNvGrpSpPr/>
        <p:nvPr/>
      </p:nvGrpSpPr>
      <p:grpSpPr>
        <a:xfrm>
          <a:off x="0" y="0"/>
          <a:ext cx="0" cy="0"/>
          <a:chOff x="0" y="0"/>
          <a:chExt cx="0" cy="0"/>
        </a:xfrm>
      </p:grpSpPr>
      <p:sp>
        <p:nvSpPr>
          <p:cNvPr id="2043" name="Google Shape;2043;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44" name="Google Shape;2044;p1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45" name="Google Shape;2045;p1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46" name="Google Shape;2046;p1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47" name="Google Shape;2047;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8" name="Google Shape;2048;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9" name="Google Shape;2049;p1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50" name="Google Shape;2050;p167"/>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051" name="Google Shape;2051;p167"/>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052" name="Shape 2052"/>
        <p:cNvGrpSpPr/>
        <p:nvPr/>
      </p:nvGrpSpPr>
      <p:grpSpPr>
        <a:xfrm>
          <a:off x="0" y="0"/>
          <a:ext cx="0" cy="0"/>
          <a:chOff x="0" y="0"/>
          <a:chExt cx="0" cy="0"/>
        </a:xfrm>
      </p:grpSpPr>
      <p:sp>
        <p:nvSpPr>
          <p:cNvPr id="2053" name="Google Shape;2053;p168"/>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054" name="Google Shape;2054;p1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55" name="Google Shape;2055;p1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6" name="Google Shape;2056;p1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57" name="Google Shape;2057;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58" name="Google Shape;2058;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9" name="Google Shape;2059;p1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060" name="Shape 2060"/>
        <p:cNvGrpSpPr/>
        <p:nvPr/>
      </p:nvGrpSpPr>
      <p:grpSpPr>
        <a:xfrm>
          <a:off x="0" y="0"/>
          <a:ext cx="0" cy="0"/>
          <a:chOff x="0" y="0"/>
          <a:chExt cx="0" cy="0"/>
        </a:xfrm>
      </p:grpSpPr>
      <p:sp>
        <p:nvSpPr>
          <p:cNvPr id="2061" name="Google Shape;2061;p16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2062" name="Google Shape;2062;p16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63" name="Google Shape;2063;p1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064" name="Google Shape;2064;p16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065" name="Google Shape;2065;p169"/>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066" name="Google Shape;2066;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67" name="Google Shape;2067;p16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2068" name="Google Shape;2068;p169"/>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069" name="Google Shape;2069;p169"/>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070" name="Google Shape;2070;p169"/>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071" name="Shape 2071"/>
        <p:cNvGrpSpPr/>
        <p:nvPr/>
      </p:nvGrpSpPr>
      <p:grpSpPr>
        <a:xfrm>
          <a:off x="0" y="0"/>
          <a:ext cx="0" cy="0"/>
          <a:chOff x="0" y="0"/>
          <a:chExt cx="0" cy="0"/>
        </a:xfrm>
      </p:grpSpPr>
      <p:sp>
        <p:nvSpPr>
          <p:cNvPr id="2072" name="Google Shape;2072;p170"/>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2073" name="Google Shape;2073;p17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74" name="Google Shape;2074;p1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075" name="Google Shape;2075;p17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76" name="Google Shape;2076;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7" name="Google Shape;2077;p1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8" name="Google Shape;2078;p17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79" name="Google Shape;2079;p170"/>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080" name="Google Shape;2080;p170"/>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081" name="Google Shape;2081;p170"/>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082" name="Shape 2082"/>
        <p:cNvGrpSpPr/>
        <p:nvPr/>
      </p:nvGrpSpPr>
      <p:grpSpPr>
        <a:xfrm>
          <a:off x="0" y="0"/>
          <a:ext cx="0" cy="0"/>
          <a:chOff x="0" y="0"/>
          <a:chExt cx="0" cy="0"/>
        </a:xfrm>
      </p:grpSpPr>
      <p:sp>
        <p:nvSpPr>
          <p:cNvPr id="2083" name="Google Shape;2083;p17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084" name="Google Shape;2084;p17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85" name="Google Shape;2085;p1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86" name="Google Shape;2086;p17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87" name="Google Shape;2087;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88" name="Google Shape;2088;p1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9" name="Google Shape;2089;p17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2090" name="Shape 2090"/>
        <p:cNvGrpSpPr/>
        <p:nvPr/>
      </p:nvGrpSpPr>
      <p:grpSpPr>
        <a:xfrm>
          <a:off x="0" y="0"/>
          <a:ext cx="0" cy="0"/>
          <a:chOff x="0" y="0"/>
          <a:chExt cx="0" cy="0"/>
        </a:xfrm>
      </p:grpSpPr>
      <p:sp>
        <p:nvSpPr>
          <p:cNvPr id="2091" name="Google Shape;2091;p172"/>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092" name="Google Shape;2092;p172"/>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2093" name="Google Shape;2093;p17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2094" name="Google Shape;2094;p172"/>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2095" name="Shape 2095"/>
        <p:cNvGrpSpPr/>
        <p:nvPr/>
      </p:nvGrpSpPr>
      <p:grpSpPr>
        <a:xfrm>
          <a:off x="0" y="0"/>
          <a:ext cx="0" cy="0"/>
          <a:chOff x="0" y="0"/>
          <a:chExt cx="0" cy="0"/>
        </a:xfrm>
      </p:grpSpPr>
      <p:sp>
        <p:nvSpPr>
          <p:cNvPr id="2096" name="Google Shape;2096;p173"/>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2097" name="Google Shape;2097;p17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2098" name="Google Shape;2098;p17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2099" name="Google Shape;2099;p17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2_1">
    <p:spTree>
      <p:nvGrpSpPr>
        <p:cNvPr id="159" name="Shape 159"/>
        <p:cNvGrpSpPr/>
        <p:nvPr/>
      </p:nvGrpSpPr>
      <p:grpSpPr>
        <a:xfrm>
          <a:off x="0" y="0"/>
          <a:ext cx="0" cy="0"/>
          <a:chOff x="0" y="0"/>
          <a:chExt cx="0" cy="0"/>
        </a:xfrm>
      </p:grpSpPr>
      <p:sp>
        <p:nvSpPr>
          <p:cNvPr id="160" name="Google Shape;160;p1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18"/>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61950" lvl="0" marL="457200" rtl="0" algn="ctr">
              <a:spcBef>
                <a:spcPts val="0"/>
              </a:spcBef>
              <a:spcAft>
                <a:spcPts val="0"/>
              </a:spcAft>
              <a:buSzPts val="2100"/>
              <a:buChar char="●"/>
              <a:defRPr sz="1900"/>
            </a:lvl1pPr>
            <a:lvl2pPr indent="-330200" lvl="1" marL="914400" rtl="0" algn="ctr">
              <a:spcBef>
                <a:spcPts val="0"/>
              </a:spcBef>
              <a:spcAft>
                <a:spcPts val="0"/>
              </a:spcAft>
              <a:buSzPts val="1600"/>
              <a:buChar char="○"/>
              <a:defRPr sz="1900"/>
            </a:lvl2pPr>
            <a:lvl3pPr indent="-330200" lvl="2" marL="1371600" rtl="0" algn="ctr">
              <a:spcBef>
                <a:spcPts val="0"/>
              </a:spcBef>
              <a:spcAft>
                <a:spcPts val="0"/>
              </a:spcAft>
              <a:buSzPts val="1600"/>
              <a:buChar char="■"/>
              <a:defRPr sz="1900"/>
            </a:lvl3pPr>
            <a:lvl4pPr indent="-330200" lvl="3" marL="1828800" rtl="0" algn="ctr">
              <a:spcBef>
                <a:spcPts val="0"/>
              </a:spcBef>
              <a:spcAft>
                <a:spcPts val="0"/>
              </a:spcAft>
              <a:buSzPts val="1600"/>
              <a:buChar char="●"/>
              <a:defRPr sz="1900"/>
            </a:lvl4pPr>
            <a:lvl5pPr indent="-330200" lvl="4" marL="2286000" rtl="0" algn="ctr">
              <a:spcBef>
                <a:spcPts val="0"/>
              </a:spcBef>
              <a:spcAft>
                <a:spcPts val="0"/>
              </a:spcAft>
              <a:buSzPts val="1600"/>
              <a:buChar char="○"/>
              <a:defRPr sz="1900"/>
            </a:lvl5pPr>
            <a:lvl6pPr indent="-330200" lvl="5" marL="2743200" rtl="0" algn="ctr">
              <a:spcBef>
                <a:spcPts val="0"/>
              </a:spcBef>
              <a:spcAft>
                <a:spcPts val="0"/>
              </a:spcAft>
              <a:buSzPts val="1600"/>
              <a:buChar char="■"/>
              <a:defRPr sz="1900"/>
            </a:lvl6pPr>
            <a:lvl7pPr indent="-330200" lvl="6" marL="3200400" rtl="0" algn="ctr">
              <a:spcBef>
                <a:spcPts val="0"/>
              </a:spcBef>
              <a:spcAft>
                <a:spcPts val="0"/>
              </a:spcAft>
              <a:buSzPts val="1600"/>
              <a:buChar char="●"/>
              <a:defRPr sz="1900"/>
            </a:lvl7pPr>
            <a:lvl8pPr indent="-330200" lvl="7" marL="3657600" rtl="0" algn="ctr">
              <a:spcBef>
                <a:spcPts val="0"/>
              </a:spcBef>
              <a:spcAft>
                <a:spcPts val="0"/>
              </a:spcAft>
              <a:buSzPts val="1600"/>
              <a:buChar char="○"/>
              <a:defRPr sz="1900"/>
            </a:lvl8pPr>
            <a:lvl9pPr indent="-330200" lvl="8" marL="4114800" rtl="0" algn="ctr">
              <a:spcBef>
                <a:spcPts val="0"/>
              </a:spcBef>
              <a:spcAft>
                <a:spcPts val="0"/>
              </a:spcAft>
              <a:buSzPts val="1600"/>
              <a:buChar char="■"/>
              <a:defRPr sz="1900"/>
            </a:lvl9pPr>
          </a:lstStyle>
          <a:p/>
        </p:txBody>
      </p:sp>
      <p:sp>
        <p:nvSpPr>
          <p:cNvPr id="162" name="Google Shape;162;p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63" name="Google Shape;163;p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2_1">
    <p:spTree>
      <p:nvGrpSpPr>
        <p:cNvPr id="2100" name="Shape 2100"/>
        <p:cNvGrpSpPr/>
        <p:nvPr/>
      </p:nvGrpSpPr>
      <p:grpSpPr>
        <a:xfrm>
          <a:off x="0" y="0"/>
          <a:ext cx="0" cy="0"/>
          <a:chOff x="0" y="0"/>
          <a:chExt cx="0" cy="0"/>
        </a:xfrm>
      </p:grpSpPr>
      <p:sp>
        <p:nvSpPr>
          <p:cNvPr id="2101" name="Google Shape;2101;p174"/>
          <p:cNvSpPr txBox="1"/>
          <p:nvPr>
            <p:ph idx="12" type="sldNum"/>
          </p:nvPr>
        </p:nvSpPr>
        <p:spPr>
          <a:xfrm>
            <a:off x="11624837" y="6263858"/>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2102" name="Google Shape;2102;p174"/>
          <p:cNvPicPr preferRelativeResize="0"/>
          <p:nvPr/>
        </p:nvPicPr>
        <p:blipFill>
          <a:blip r:embed="rId2">
            <a:alphaModFix/>
          </a:blip>
          <a:stretch>
            <a:fillRect/>
          </a:stretch>
        </p:blipFill>
        <p:spPr>
          <a:xfrm>
            <a:off x="10473967" y="6203899"/>
            <a:ext cx="1099466" cy="588567"/>
          </a:xfrm>
          <a:prstGeom prst="rect">
            <a:avLst/>
          </a:prstGeom>
          <a:noFill/>
          <a:ln>
            <a:noFill/>
          </a:ln>
        </p:spPr>
      </p:pic>
      <p:sp>
        <p:nvSpPr>
          <p:cNvPr id="2103" name="Google Shape;2103;p174"/>
          <p:cNvSpPr txBox="1"/>
          <p:nvPr/>
        </p:nvSpPr>
        <p:spPr>
          <a:xfrm>
            <a:off x="40033" y="6319600"/>
            <a:ext cx="46140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confidential</a:t>
            </a:r>
            <a:endParaRPr sz="1100">
              <a:latin typeface="Source Sans Pro"/>
              <a:ea typeface="Source Sans Pro"/>
              <a:cs typeface="Source Sans Pro"/>
              <a:sym typeface="Source Sans Pro"/>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2_2">
    <p:spTree>
      <p:nvGrpSpPr>
        <p:cNvPr id="2104" name="Shape 2104"/>
        <p:cNvGrpSpPr/>
        <p:nvPr/>
      </p:nvGrpSpPr>
      <p:grpSpPr>
        <a:xfrm>
          <a:off x="0" y="0"/>
          <a:ext cx="0" cy="0"/>
          <a:chOff x="0" y="0"/>
          <a:chExt cx="0" cy="0"/>
        </a:xfrm>
      </p:grpSpPr>
      <p:sp>
        <p:nvSpPr>
          <p:cNvPr id="2105" name="Google Shape;2105;p175"/>
          <p:cNvSpPr txBox="1"/>
          <p:nvPr>
            <p:ph idx="12" type="sldNum"/>
          </p:nvPr>
        </p:nvSpPr>
        <p:spPr>
          <a:xfrm>
            <a:off x="11624837" y="6263858"/>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2106" name="Google Shape;2106;p175"/>
          <p:cNvPicPr preferRelativeResize="0"/>
          <p:nvPr/>
        </p:nvPicPr>
        <p:blipFill>
          <a:blip r:embed="rId2">
            <a:alphaModFix/>
          </a:blip>
          <a:stretch>
            <a:fillRect/>
          </a:stretch>
        </p:blipFill>
        <p:spPr>
          <a:xfrm>
            <a:off x="10473967" y="6203899"/>
            <a:ext cx="1099466" cy="588567"/>
          </a:xfrm>
          <a:prstGeom prst="rect">
            <a:avLst/>
          </a:prstGeom>
          <a:noFill/>
          <a:ln>
            <a:noFill/>
          </a:ln>
        </p:spPr>
      </p:pic>
      <p:sp>
        <p:nvSpPr>
          <p:cNvPr id="2107" name="Google Shape;2107;p175"/>
          <p:cNvSpPr txBox="1"/>
          <p:nvPr/>
        </p:nvSpPr>
        <p:spPr>
          <a:xfrm>
            <a:off x="40033" y="6319600"/>
            <a:ext cx="4614000" cy="538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confidential</a:t>
            </a:r>
            <a:endParaRPr sz="1100">
              <a:latin typeface="Source Sans Pro"/>
              <a:ea typeface="Source Sans Pro"/>
              <a:cs typeface="Source Sans Pro"/>
              <a:sym typeface="Source Sans Pro"/>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112" name="Shape 2112"/>
        <p:cNvGrpSpPr/>
        <p:nvPr/>
      </p:nvGrpSpPr>
      <p:grpSpPr>
        <a:xfrm>
          <a:off x="0" y="0"/>
          <a:ext cx="0" cy="0"/>
          <a:chOff x="0" y="0"/>
          <a:chExt cx="0" cy="0"/>
        </a:xfrm>
      </p:grpSpPr>
      <p:sp>
        <p:nvSpPr>
          <p:cNvPr id="2113" name="Google Shape;2113;p17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15" name="Google Shape;2115;p177"/>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116" name="Google Shape;2116;p177"/>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117" name="Google Shape;2117;p177"/>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118" name="Google Shape;2118;p17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19" name="Google Shape;2119;p17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20" name="Google Shape;2120;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121" name="Shape 2121"/>
        <p:cNvGrpSpPr/>
        <p:nvPr/>
      </p:nvGrpSpPr>
      <p:grpSpPr>
        <a:xfrm>
          <a:off x="0" y="0"/>
          <a:ext cx="0" cy="0"/>
          <a:chOff x="0" y="0"/>
          <a:chExt cx="0" cy="0"/>
        </a:xfrm>
      </p:grpSpPr>
      <p:sp>
        <p:nvSpPr>
          <p:cNvPr id="2122" name="Google Shape;2122;p17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124" name="Google Shape;2124;p178"/>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25" name="Google Shape;2125;p178"/>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126" name="Google Shape;2126;p178"/>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127" name="Google Shape;2127;p178"/>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128" name="Google Shape;2128;p178"/>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129" name="Google Shape;2129;p178"/>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130" name="Google Shape;2130;p178"/>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131" name="Google Shape;2131;p178"/>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132" name="Google Shape;2132;p178"/>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133" name="Google Shape;2133;p178"/>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134" name="Google Shape;2134;p178"/>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135" name="Google Shape;2135;p178"/>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136" name="Google Shape;2136;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137" name="Shape 2137"/>
        <p:cNvGrpSpPr/>
        <p:nvPr/>
      </p:nvGrpSpPr>
      <p:grpSpPr>
        <a:xfrm>
          <a:off x="0" y="0"/>
          <a:ext cx="0" cy="0"/>
          <a:chOff x="0" y="0"/>
          <a:chExt cx="0" cy="0"/>
        </a:xfrm>
      </p:grpSpPr>
      <p:sp>
        <p:nvSpPr>
          <p:cNvPr id="2138" name="Google Shape;2138;p17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7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40" name="Google Shape;2140;p179"/>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141" name="Google Shape;2141;p17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142" name="Google Shape;2142;p17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143" name="Google Shape;2143;p17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44" name="Google Shape;2144;p17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45" name="Google Shape;2145;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146" name="Shape 2146"/>
        <p:cNvGrpSpPr/>
        <p:nvPr/>
      </p:nvGrpSpPr>
      <p:grpSpPr>
        <a:xfrm>
          <a:off x="0" y="0"/>
          <a:ext cx="0" cy="0"/>
          <a:chOff x="0" y="0"/>
          <a:chExt cx="0" cy="0"/>
        </a:xfrm>
      </p:grpSpPr>
      <p:sp>
        <p:nvSpPr>
          <p:cNvPr id="2147" name="Google Shape;2147;p18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8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149" name="Google Shape;2149;p180"/>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150" name="Google Shape;2150;p180"/>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151" name="Google Shape;2151;p180"/>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152" name="Google Shape;2152;p180"/>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153" name="Google Shape;2153;p180"/>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154" name="Google Shape;2154;p180"/>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155" name="Google Shape;2155;p180"/>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156" name="Google Shape;2156;p18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57" name="Google Shape;2157;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8" name="Google Shape;2158;p180"/>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159" name="Google Shape;2159;p180"/>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160" name="Google Shape;2160;p180"/>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161" name="Google Shape;2161;p180"/>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162" name="Shape 2162"/>
        <p:cNvGrpSpPr/>
        <p:nvPr/>
      </p:nvGrpSpPr>
      <p:grpSpPr>
        <a:xfrm>
          <a:off x="0" y="0"/>
          <a:ext cx="0" cy="0"/>
          <a:chOff x="0" y="0"/>
          <a:chExt cx="0" cy="0"/>
        </a:xfrm>
      </p:grpSpPr>
      <p:sp>
        <p:nvSpPr>
          <p:cNvPr id="2163" name="Google Shape;2163;p18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4" name="Google Shape;2164;p18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65" name="Google Shape;2165;p18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66" name="Google Shape;2166;p18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2167" name="Google Shape;2167;p181"/>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168" name="Google Shape;2168;p18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169" name="Google Shape;2169;p18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170" name="Google Shape;2170;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171" name="Shape 2171"/>
        <p:cNvGrpSpPr/>
        <p:nvPr/>
      </p:nvGrpSpPr>
      <p:grpSpPr>
        <a:xfrm>
          <a:off x="0" y="0"/>
          <a:ext cx="0" cy="0"/>
          <a:chOff x="0" y="0"/>
          <a:chExt cx="0" cy="0"/>
        </a:xfrm>
      </p:grpSpPr>
      <p:sp>
        <p:nvSpPr>
          <p:cNvPr id="2172" name="Google Shape;2172;p18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3" name="Google Shape;2173;p18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74" name="Google Shape;2174;p18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175" name="Google Shape;2175;p182"/>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176" name="Google Shape;2176;p18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177" name="Google Shape;2177;p182"/>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2178" name="Google Shape;2178;p182"/>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179" name="Google Shape;2179;p182"/>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180" name="Google Shape;2180;p182"/>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181" name="Google Shape;2181;p182"/>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182" name="Google Shape;2182;p182"/>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183" name="Google Shape;2183;p182"/>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184" name="Google Shape;2184;p182"/>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185" name="Google Shape;2185;p182"/>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186" name="Google Shape;2186;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187" name="Shape 2187"/>
        <p:cNvGrpSpPr/>
        <p:nvPr/>
      </p:nvGrpSpPr>
      <p:grpSpPr>
        <a:xfrm>
          <a:off x="0" y="0"/>
          <a:ext cx="0" cy="0"/>
          <a:chOff x="0" y="0"/>
          <a:chExt cx="0" cy="0"/>
        </a:xfrm>
      </p:grpSpPr>
      <p:sp>
        <p:nvSpPr>
          <p:cNvPr id="2188" name="Google Shape;2188;p18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189" name="Google Shape;2189;p18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190" name="Google Shape;2190;p1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91" name="Google Shape;2191;p1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192" name="Google Shape;2192;p18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2193" name="Google Shape;2193;p18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194" name="Google Shape;2194;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195" name="Shape 2195"/>
        <p:cNvGrpSpPr/>
        <p:nvPr/>
      </p:nvGrpSpPr>
      <p:grpSpPr>
        <a:xfrm>
          <a:off x="0" y="0"/>
          <a:ext cx="0" cy="0"/>
          <a:chOff x="0" y="0"/>
          <a:chExt cx="0" cy="0"/>
        </a:xfrm>
      </p:grpSpPr>
      <p:sp>
        <p:nvSpPr>
          <p:cNvPr id="2196" name="Google Shape;2196;p18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197" name="Google Shape;2197;p1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198" name="Google Shape;2198;p1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99" name="Google Shape;2199;p1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200" name="Google Shape;2200;p18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2201" name="Google Shape;2201;p18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02" name="Google Shape;2202;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64" name="Shape 164"/>
        <p:cNvGrpSpPr/>
        <p:nvPr/>
      </p:nvGrpSpPr>
      <p:grpSpPr>
        <a:xfrm>
          <a:off x="0" y="0"/>
          <a:ext cx="0" cy="0"/>
          <a:chOff x="0" y="0"/>
          <a:chExt cx="0" cy="0"/>
        </a:xfrm>
      </p:grpSpPr>
      <p:sp>
        <p:nvSpPr>
          <p:cNvPr id="165" name="Google Shape;165;p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66" name="Google Shape;166;p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7" name="Google Shape;167;p1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8" name="Google Shape;16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70" name="Google Shape;170;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 name="Google Shape;171;p1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72" name="Google Shape;172;p19"/>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203" name="Shape 2203"/>
        <p:cNvGrpSpPr/>
        <p:nvPr/>
      </p:nvGrpSpPr>
      <p:grpSpPr>
        <a:xfrm>
          <a:off x="0" y="0"/>
          <a:ext cx="0" cy="0"/>
          <a:chOff x="0" y="0"/>
          <a:chExt cx="0" cy="0"/>
        </a:xfrm>
      </p:grpSpPr>
      <p:sp>
        <p:nvSpPr>
          <p:cNvPr id="2204" name="Google Shape;2204;p18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205" name="Google Shape;2205;p18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206" name="Google Shape;2206;p1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07" name="Google Shape;2207;p1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208" name="Google Shape;2208;p18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209" name="Google Shape;2209;p18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210" name="Google Shape;2210;p185"/>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211" name="Google Shape;2211;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212" name="Shape 2212"/>
        <p:cNvGrpSpPr/>
        <p:nvPr/>
      </p:nvGrpSpPr>
      <p:grpSpPr>
        <a:xfrm>
          <a:off x="0" y="0"/>
          <a:ext cx="0" cy="0"/>
          <a:chOff x="0" y="0"/>
          <a:chExt cx="0" cy="0"/>
        </a:xfrm>
      </p:grpSpPr>
      <p:sp>
        <p:nvSpPr>
          <p:cNvPr id="2213" name="Google Shape;2213;p18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2214" name="Google Shape;2214;p1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15" name="Google Shape;2215;p18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216" name="Google Shape;2216;p18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217" name="Google Shape;2217;p18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218" name="Google Shape;2218;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219" name="Shape 2219"/>
        <p:cNvGrpSpPr/>
        <p:nvPr/>
      </p:nvGrpSpPr>
      <p:grpSpPr>
        <a:xfrm>
          <a:off x="0" y="0"/>
          <a:ext cx="0" cy="0"/>
          <a:chOff x="0" y="0"/>
          <a:chExt cx="0" cy="0"/>
        </a:xfrm>
      </p:grpSpPr>
      <p:sp>
        <p:nvSpPr>
          <p:cNvPr id="2220" name="Google Shape;2220;p18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221" name="Google Shape;2221;p18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2222" name="Google Shape;2222;p18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223" name="Google Shape;2223;p18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224" name="Google Shape;2224;p18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225" name="Google Shape;2225;p1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226" name="Google Shape;2226;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227" name="Shape 2227"/>
        <p:cNvGrpSpPr/>
        <p:nvPr/>
      </p:nvGrpSpPr>
      <p:grpSpPr>
        <a:xfrm>
          <a:off x="0" y="0"/>
          <a:ext cx="0" cy="0"/>
          <a:chOff x="0" y="0"/>
          <a:chExt cx="0" cy="0"/>
        </a:xfrm>
      </p:grpSpPr>
      <p:sp>
        <p:nvSpPr>
          <p:cNvPr id="2228" name="Google Shape;2228;p188"/>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229" name="Google Shape;2229;p18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230" name="Google Shape;2230;p18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231" name="Google Shape;2231;p18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32" name="Google Shape;2232;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233" name="Shape 2233"/>
        <p:cNvGrpSpPr/>
        <p:nvPr/>
      </p:nvGrpSpPr>
      <p:grpSpPr>
        <a:xfrm>
          <a:off x="0" y="0"/>
          <a:ext cx="0" cy="0"/>
          <a:chOff x="0" y="0"/>
          <a:chExt cx="0" cy="0"/>
        </a:xfrm>
      </p:grpSpPr>
      <p:sp>
        <p:nvSpPr>
          <p:cNvPr id="2234" name="Google Shape;2234;p1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35" name="Google Shape;2235;p18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36" name="Google Shape;2236;p1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37" name="Google Shape;2237;p18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38" name="Google Shape;2238;p1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39" name="Google Shape;2239;p1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40" name="Google Shape;2240;p18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41" name="Google Shape;2241;p18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242" name="Shape 2242"/>
        <p:cNvGrpSpPr/>
        <p:nvPr/>
      </p:nvGrpSpPr>
      <p:grpSpPr>
        <a:xfrm>
          <a:off x="0" y="0"/>
          <a:ext cx="0" cy="0"/>
          <a:chOff x="0" y="0"/>
          <a:chExt cx="0" cy="0"/>
        </a:xfrm>
      </p:grpSpPr>
      <p:sp>
        <p:nvSpPr>
          <p:cNvPr id="2243" name="Google Shape;2243;p1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44" name="Google Shape;2244;p19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45" name="Google Shape;2245;p1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46" name="Google Shape;2246;p19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47" name="Google Shape;2247;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48" name="Google Shape;2248;p1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49" name="Google Shape;2249;p19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50" name="Google Shape;2250;p19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51" name="Google Shape;2251;p190"/>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90"/>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90"/>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9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9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90"/>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57" name="Google Shape;2257;p190"/>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58" name="Google Shape;2258;p190"/>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259" name="Shape 2259"/>
        <p:cNvGrpSpPr/>
        <p:nvPr/>
      </p:nvGrpSpPr>
      <p:grpSpPr>
        <a:xfrm>
          <a:off x="0" y="0"/>
          <a:ext cx="0" cy="0"/>
          <a:chOff x="0" y="0"/>
          <a:chExt cx="0" cy="0"/>
        </a:xfrm>
      </p:grpSpPr>
      <p:sp>
        <p:nvSpPr>
          <p:cNvPr id="2260" name="Google Shape;2260;p1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61" name="Google Shape;2261;p19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62" name="Google Shape;2262;p1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63" name="Google Shape;2263;p19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64" name="Google Shape;2264;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65" name="Google Shape;2265;p1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66" name="Google Shape;2266;p19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67" name="Google Shape;2267;p19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268" name="Google Shape;2268;p19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9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91"/>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91"/>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1"/>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273" name="Google Shape;2273;p191"/>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274" name="Shape 2274"/>
        <p:cNvGrpSpPr/>
        <p:nvPr/>
      </p:nvGrpSpPr>
      <p:grpSpPr>
        <a:xfrm>
          <a:off x="0" y="0"/>
          <a:ext cx="0" cy="0"/>
          <a:chOff x="0" y="0"/>
          <a:chExt cx="0" cy="0"/>
        </a:xfrm>
      </p:grpSpPr>
      <p:sp>
        <p:nvSpPr>
          <p:cNvPr id="2275" name="Google Shape;2275;p1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76" name="Google Shape;2276;p192"/>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77" name="Google Shape;2277;p1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78" name="Google Shape;2278;p19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79" name="Google Shape;2279;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80" name="Google Shape;2280;p1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81" name="Google Shape;2281;p192"/>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282" name="Google Shape;2282;p19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283" name="Google Shape;2283;p192"/>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2284" name="Google Shape;2284;p192"/>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285" name="Google Shape;2285;p192"/>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286" name="Google Shape;2286;p192"/>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287" name="Shape 2287"/>
        <p:cNvGrpSpPr/>
        <p:nvPr/>
      </p:nvGrpSpPr>
      <p:grpSpPr>
        <a:xfrm>
          <a:off x="0" y="0"/>
          <a:ext cx="0" cy="0"/>
          <a:chOff x="0" y="0"/>
          <a:chExt cx="0" cy="0"/>
        </a:xfrm>
      </p:grpSpPr>
      <p:sp>
        <p:nvSpPr>
          <p:cNvPr id="2288" name="Google Shape;2288;p1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289" name="Google Shape;2289;p1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90" name="Google Shape;2290;p19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1" name="Google Shape;2291;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292" name="Google Shape;2292;p1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93" name="Google Shape;2293;p19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294" name="Shape 2294"/>
        <p:cNvGrpSpPr/>
        <p:nvPr/>
      </p:nvGrpSpPr>
      <p:grpSpPr>
        <a:xfrm>
          <a:off x="0" y="0"/>
          <a:ext cx="0" cy="0"/>
          <a:chOff x="0" y="0"/>
          <a:chExt cx="0" cy="0"/>
        </a:xfrm>
      </p:grpSpPr>
      <p:sp>
        <p:nvSpPr>
          <p:cNvPr id="2295" name="Google Shape;2295;p1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296" name="Google Shape;2296;p19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297" name="Google Shape;2297;p1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98" name="Google Shape;2298;p19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9" name="Google Shape;2299;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0" name="Google Shape;2300;p1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01" name="Google Shape;2301;p19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02" name="Google Shape;2302;p19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03" name="Google Shape;2303;p194"/>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Google Shape;175;p20"/>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34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 name="Google Shape;176;p20"/>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Font typeface="Proxima Nova"/>
              <a:buChar char="●"/>
              <a:defRPr>
                <a:latin typeface="Proxima Nova"/>
                <a:ea typeface="Proxima Nova"/>
                <a:cs typeface="Proxima Nova"/>
                <a:sym typeface="Proxima Nova"/>
              </a:defRPr>
            </a:lvl1pPr>
            <a:lvl2pPr indent="-330200" lvl="1" marL="914400" rtl="0">
              <a:spcBef>
                <a:spcPts val="2100"/>
              </a:spcBef>
              <a:spcAft>
                <a:spcPts val="0"/>
              </a:spcAft>
              <a:buSzPts val="1600"/>
              <a:buFont typeface="Proxima Nova"/>
              <a:buChar char="○"/>
              <a:defRPr>
                <a:latin typeface="Proxima Nova"/>
                <a:ea typeface="Proxima Nova"/>
                <a:cs typeface="Proxima Nova"/>
                <a:sym typeface="Proxima Nova"/>
              </a:defRPr>
            </a:lvl2pPr>
            <a:lvl3pPr indent="-330200" lvl="2" marL="1371600" rtl="0">
              <a:spcBef>
                <a:spcPts val="2100"/>
              </a:spcBef>
              <a:spcAft>
                <a:spcPts val="0"/>
              </a:spcAft>
              <a:buSzPts val="1600"/>
              <a:buFont typeface="Proxima Nova"/>
              <a:buChar char="■"/>
              <a:defRPr>
                <a:latin typeface="Proxima Nova"/>
                <a:ea typeface="Proxima Nova"/>
                <a:cs typeface="Proxima Nova"/>
                <a:sym typeface="Proxima Nova"/>
              </a:defRPr>
            </a:lvl3pPr>
            <a:lvl4pPr indent="-330200" lvl="3" marL="1828800" rtl="0">
              <a:spcBef>
                <a:spcPts val="2100"/>
              </a:spcBef>
              <a:spcAft>
                <a:spcPts val="0"/>
              </a:spcAft>
              <a:buSzPts val="1600"/>
              <a:buFont typeface="Proxima Nova"/>
              <a:buChar char="●"/>
              <a:defRPr>
                <a:latin typeface="Proxima Nova"/>
                <a:ea typeface="Proxima Nova"/>
                <a:cs typeface="Proxima Nova"/>
                <a:sym typeface="Proxima Nova"/>
              </a:defRPr>
            </a:lvl4pPr>
            <a:lvl5pPr indent="-330200" lvl="4" marL="2286000" rtl="0">
              <a:spcBef>
                <a:spcPts val="2100"/>
              </a:spcBef>
              <a:spcAft>
                <a:spcPts val="0"/>
              </a:spcAft>
              <a:buSzPts val="1600"/>
              <a:buFont typeface="Proxima Nova"/>
              <a:buChar char="○"/>
              <a:defRPr>
                <a:latin typeface="Proxima Nova"/>
                <a:ea typeface="Proxima Nova"/>
                <a:cs typeface="Proxima Nova"/>
                <a:sym typeface="Proxima Nova"/>
              </a:defRPr>
            </a:lvl5pPr>
            <a:lvl6pPr indent="-330200" lvl="5" marL="2743200" rtl="0">
              <a:spcBef>
                <a:spcPts val="210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2100"/>
              </a:spcBef>
              <a:spcAft>
                <a:spcPts val="0"/>
              </a:spcAft>
              <a:buSzPts val="1600"/>
              <a:buFont typeface="Proxima Nova"/>
              <a:buChar char="●"/>
              <a:defRPr>
                <a:latin typeface="Proxima Nova"/>
                <a:ea typeface="Proxima Nova"/>
                <a:cs typeface="Proxima Nova"/>
                <a:sym typeface="Proxima Nova"/>
              </a:defRPr>
            </a:lvl7pPr>
            <a:lvl8pPr indent="-330200" lvl="7" marL="3657600" rtl="0">
              <a:spcBef>
                <a:spcPts val="2100"/>
              </a:spcBef>
              <a:spcAft>
                <a:spcPts val="0"/>
              </a:spcAft>
              <a:buSzPts val="1600"/>
              <a:buFont typeface="Proxima Nova"/>
              <a:buChar char="○"/>
              <a:defRPr>
                <a:latin typeface="Proxima Nova"/>
                <a:ea typeface="Proxima Nova"/>
                <a:cs typeface="Proxima Nova"/>
                <a:sym typeface="Proxima Nova"/>
              </a:defRPr>
            </a:lvl8pPr>
            <a:lvl9pPr indent="-330200" lvl="8" marL="4114800" rtl="0">
              <a:spcBef>
                <a:spcPts val="2100"/>
              </a:spcBef>
              <a:spcAft>
                <a:spcPts val="2100"/>
              </a:spcAft>
              <a:buSzPts val="1600"/>
              <a:buFont typeface="Proxima Nova"/>
              <a:buChar char="■"/>
              <a:defRPr>
                <a:latin typeface="Proxima Nova"/>
                <a:ea typeface="Proxima Nova"/>
                <a:cs typeface="Proxima Nova"/>
                <a:sym typeface="Proxima Nova"/>
              </a:defRPr>
            </a:lvl9pPr>
          </a:lstStyle>
          <a:p/>
        </p:txBody>
      </p:sp>
      <p:sp>
        <p:nvSpPr>
          <p:cNvPr id="177" name="Google Shape;177;p20"/>
          <p:cNvSpPr txBox="1"/>
          <p:nvPr>
            <p:ph idx="12" type="sldNum"/>
          </p:nvPr>
        </p:nvSpPr>
        <p:spPr>
          <a:xfrm>
            <a:off x="11296610" y="6217622"/>
            <a:ext cx="731700" cy="524700"/>
          </a:xfrm>
          <a:prstGeom prst="rect">
            <a:avLst/>
          </a:prstGeom>
          <a:noFill/>
          <a:ln>
            <a:noFill/>
          </a:ln>
        </p:spPr>
        <p:txBody>
          <a:bodyPr anchorCtr="0" anchor="ctr" bIns="76200" lIns="76200" spcFirstLastPara="1" rIns="76200" wrap="square" tIns="7620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l">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a:blip r:embed="rId3">
            <a:alphaModFix/>
          </a:blip>
          <a:stretch>
            <a:fillRect/>
          </a:stretch>
        </p:blipFill>
        <p:spPr>
          <a:xfrm>
            <a:off x="122533" y="6352800"/>
            <a:ext cx="1656032" cy="33783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304" name="Shape 2304"/>
        <p:cNvGrpSpPr/>
        <p:nvPr/>
      </p:nvGrpSpPr>
      <p:grpSpPr>
        <a:xfrm>
          <a:off x="0" y="0"/>
          <a:ext cx="0" cy="0"/>
          <a:chOff x="0" y="0"/>
          <a:chExt cx="0" cy="0"/>
        </a:xfrm>
      </p:grpSpPr>
      <p:sp>
        <p:nvSpPr>
          <p:cNvPr id="2305" name="Google Shape;2305;p1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06" name="Google Shape;2306;p19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07" name="Google Shape;2307;p1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08" name="Google Shape;2308;p19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09" name="Google Shape;2309;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10" name="Google Shape;2310;p1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1" name="Google Shape;2311;p19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12" name="Google Shape;2312;p195"/>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313" name="Shape 2313"/>
        <p:cNvGrpSpPr/>
        <p:nvPr/>
      </p:nvGrpSpPr>
      <p:grpSpPr>
        <a:xfrm>
          <a:off x="0" y="0"/>
          <a:ext cx="0" cy="0"/>
          <a:chOff x="0" y="0"/>
          <a:chExt cx="0" cy="0"/>
        </a:xfrm>
      </p:grpSpPr>
      <p:sp>
        <p:nvSpPr>
          <p:cNvPr id="2314" name="Google Shape;2314;p1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15" name="Google Shape;2315;p1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16" name="Google Shape;2316;p19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17" name="Google Shape;2317;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18" name="Google Shape;2318;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9" name="Google Shape;2319;p19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20" name="Google Shape;2320;p196"/>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321" name="Shape 2321"/>
        <p:cNvGrpSpPr/>
        <p:nvPr/>
      </p:nvGrpSpPr>
      <p:grpSpPr>
        <a:xfrm>
          <a:off x="0" y="0"/>
          <a:ext cx="0" cy="0"/>
          <a:chOff x="0" y="0"/>
          <a:chExt cx="0" cy="0"/>
        </a:xfrm>
      </p:grpSpPr>
      <p:sp>
        <p:nvSpPr>
          <p:cNvPr id="2322" name="Google Shape;2322;p1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23" name="Google Shape;2323;p19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24" name="Google Shape;2324;p1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25" name="Google Shape;2325;p19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26" name="Google Shape;2326;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27" name="Google Shape;2327;p1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28" name="Google Shape;2328;p19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29" name="Google Shape;2329;p19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30" name="Google Shape;2330;p197"/>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331" name="Google Shape;2331;p197"/>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332" name="Shape 2332"/>
        <p:cNvGrpSpPr/>
        <p:nvPr/>
      </p:nvGrpSpPr>
      <p:grpSpPr>
        <a:xfrm>
          <a:off x="0" y="0"/>
          <a:ext cx="0" cy="0"/>
          <a:chOff x="0" y="0"/>
          <a:chExt cx="0" cy="0"/>
        </a:xfrm>
      </p:grpSpPr>
      <p:sp>
        <p:nvSpPr>
          <p:cNvPr id="2333" name="Google Shape;2333;p1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334" name="Google Shape;2334;p1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35" name="Google Shape;2335;p19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36" name="Google Shape;2336;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37" name="Google Shape;2337;p1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38" name="Google Shape;2338;p19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39" name="Google Shape;2339;p19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40" name="Google Shape;2340;p19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41" name="Google Shape;2341;p19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42" name="Google Shape;2342;p19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343" name="Shape 2343"/>
        <p:cNvGrpSpPr/>
        <p:nvPr/>
      </p:nvGrpSpPr>
      <p:grpSpPr>
        <a:xfrm>
          <a:off x="0" y="0"/>
          <a:ext cx="0" cy="0"/>
          <a:chOff x="0" y="0"/>
          <a:chExt cx="0" cy="0"/>
        </a:xfrm>
      </p:grpSpPr>
      <p:sp>
        <p:nvSpPr>
          <p:cNvPr id="2344" name="Google Shape;2344;p1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45" name="Google Shape;2345;p19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46" name="Google Shape;2346;p1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47" name="Google Shape;2347;p19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48" name="Google Shape;2348;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49" name="Google Shape;2349;p1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50" name="Google Shape;2350;p19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51" name="Google Shape;2351;p19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52" name="Google Shape;2352;p199"/>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353" name="Google Shape;2353;p199"/>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354" name="Google Shape;2354;p199"/>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55" name="Google Shape;2355;p199"/>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356" name="Google Shape;2356;p199"/>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357" name="Google Shape;2357;p199"/>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358" name="Shape 2358"/>
        <p:cNvGrpSpPr/>
        <p:nvPr/>
      </p:nvGrpSpPr>
      <p:grpSpPr>
        <a:xfrm>
          <a:off x="0" y="0"/>
          <a:ext cx="0" cy="0"/>
          <a:chOff x="0" y="0"/>
          <a:chExt cx="0" cy="0"/>
        </a:xfrm>
      </p:grpSpPr>
      <p:sp>
        <p:nvSpPr>
          <p:cNvPr id="2359" name="Google Shape;2359;p20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360" name="Google Shape;2360;p20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361" name="Google Shape;2361;p20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362" name="Google Shape;2362;p200"/>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63" name="Google Shape;2363;p20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64" name="Google Shape;2364;p2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65" name="Google Shape;2365;p2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66" name="Google Shape;2366;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67" name="Google Shape;2367;p2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68" name="Google Shape;2368;p200"/>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69" name="Google Shape;2369;p200"/>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70" name="Google Shape;2370;p20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371" name="Google Shape;2371;p20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372" name="Google Shape;2372;p200"/>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3" name="Google Shape;2373;p200"/>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74" name="Google Shape;2374;p200"/>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5" name="Google Shape;2375;p200"/>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376" name="Google Shape;2376;p200"/>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77" name="Google Shape;2377;p200"/>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378" name="Shape 2378"/>
        <p:cNvGrpSpPr/>
        <p:nvPr/>
      </p:nvGrpSpPr>
      <p:grpSpPr>
        <a:xfrm>
          <a:off x="0" y="0"/>
          <a:ext cx="0" cy="0"/>
          <a:chOff x="0" y="0"/>
          <a:chExt cx="0" cy="0"/>
        </a:xfrm>
      </p:grpSpPr>
      <p:sp>
        <p:nvSpPr>
          <p:cNvPr id="2379" name="Google Shape;2379;p20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380" name="Google Shape;2380;p20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381" name="Google Shape;2381;p201"/>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82" name="Google Shape;2382;p20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83" name="Google Shape;2383;p2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84" name="Google Shape;2384;p2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85" name="Google Shape;2385;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86" name="Google Shape;2386;p2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87" name="Google Shape;2387;p201"/>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388" name="Google Shape;2388;p201"/>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389" name="Google Shape;2389;p201"/>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390" name="Google Shape;2390;p20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391" name="Google Shape;2391;p201"/>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92" name="Google Shape;2392;p201"/>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393" name="Google Shape;2393;p201"/>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394" name="Google Shape;2394;p201"/>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395" name="Shape 2395"/>
        <p:cNvGrpSpPr/>
        <p:nvPr/>
      </p:nvGrpSpPr>
      <p:grpSpPr>
        <a:xfrm>
          <a:off x="0" y="0"/>
          <a:ext cx="0" cy="0"/>
          <a:chOff x="0" y="0"/>
          <a:chExt cx="0" cy="0"/>
        </a:xfrm>
      </p:grpSpPr>
      <p:sp>
        <p:nvSpPr>
          <p:cNvPr id="2396" name="Google Shape;2396;p2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397" name="Google Shape;2397;p20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398" name="Google Shape;2398;p2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99" name="Google Shape;2399;p2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00" name="Google Shape;2400;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01" name="Google Shape;2401;p2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02" name="Google Shape;2402;p20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03" name="Google Shape;2403;p20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404" name="Google Shape;2404;p20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405" name="Google Shape;2405;p20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406" name="Google Shape;2406;p202"/>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07" name="Google Shape;2407;p202"/>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408" name="Google Shape;2408;p202"/>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409" name="Google Shape;2409;p202"/>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410" name="Shape 2410"/>
        <p:cNvGrpSpPr/>
        <p:nvPr/>
      </p:nvGrpSpPr>
      <p:grpSpPr>
        <a:xfrm>
          <a:off x="0" y="0"/>
          <a:ext cx="0" cy="0"/>
          <a:chOff x="0" y="0"/>
          <a:chExt cx="0" cy="0"/>
        </a:xfrm>
      </p:grpSpPr>
      <p:sp>
        <p:nvSpPr>
          <p:cNvPr id="2411" name="Google Shape;2411;p2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12" name="Google Shape;2412;p20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13" name="Google Shape;2413;p2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14" name="Google Shape;2414;p2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15" name="Google Shape;2415;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16" name="Google Shape;2416;p2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17" name="Google Shape;2417;p20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18" name="Google Shape;2418;p20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19" name="Google Shape;2419;p20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420" name="Google Shape;2420;p203"/>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21" name="Google Shape;2421;p203"/>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22" name="Google Shape;2422;p203"/>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23" name="Google Shape;2423;p203"/>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24" name="Google Shape;2424;p203"/>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425" name="Google Shape;2425;p203"/>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426" name="Shape 2426"/>
        <p:cNvGrpSpPr/>
        <p:nvPr/>
      </p:nvGrpSpPr>
      <p:grpSpPr>
        <a:xfrm>
          <a:off x="0" y="0"/>
          <a:ext cx="0" cy="0"/>
          <a:chOff x="0" y="0"/>
          <a:chExt cx="0" cy="0"/>
        </a:xfrm>
      </p:grpSpPr>
      <p:sp>
        <p:nvSpPr>
          <p:cNvPr id="2427" name="Google Shape;2427;p2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28" name="Google Shape;2428;p2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29" name="Google Shape;2429;p2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30" name="Google Shape;2430;p2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31" name="Google Shape;2431;p2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32" name="Google Shape;2432;p2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33" name="Google Shape;2433;p2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34" name="Google Shape;2434;p2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35" name="Google Shape;2435;p204"/>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436" name="Google Shape;2436;p204"/>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2437" name="Google Shape;2437;p204"/>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438" name="Google Shape;2438;p204"/>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2439" name="Google Shape;2439;p20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0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0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0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0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0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0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0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0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0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0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0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0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0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0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0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0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0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0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0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0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0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0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0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0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0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0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0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0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0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0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0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0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0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0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0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0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0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0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0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0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0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0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0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0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0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0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0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0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0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0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0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0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0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0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0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0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0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0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0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0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0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0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 name="Google Shape;18;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latin typeface="Red Hat Display"/>
                <a:ea typeface="Red Hat Display"/>
                <a:cs typeface="Red Hat Display"/>
                <a:sym typeface="Red Hat Display"/>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0" name="Google Shape;20;p3"/>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4" name="Google Shape;24;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5" name="Google Shape;25;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6" name="Google Shape;26;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7" name="Google Shape;27;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8" name="Google Shape;28;p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3">
    <p:spTree>
      <p:nvGrpSpPr>
        <p:cNvPr id="179" name="Shape 179"/>
        <p:cNvGrpSpPr/>
        <p:nvPr/>
      </p:nvGrpSpPr>
      <p:grpSpPr>
        <a:xfrm>
          <a:off x="0" y="0"/>
          <a:ext cx="0" cy="0"/>
          <a:chOff x="0" y="0"/>
          <a:chExt cx="0" cy="0"/>
        </a:xfrm>
      </p:grpSpPr>
      <p:sp>
        <p:nvSpPr>
          <p:cNvPr id="180" name="Google Shape;180;p2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81" name="Google Shape;181;p2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82" name="Google Shape;182;p21"/>
          <p:cNvSpPr txBox="1"/>
          <p:nvPr/>
        </p:nvSpPr>
        <p:spPr>
          <a:xfrm>
            <a:off x="5119000" y="6444600"/>
            <a:ext cx="1953900" cy="31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t>CONFIDENTIAL</a:t>
            </a:r>
            <a:endParaRPr sz="1600"/>
          </a:p>
        </p:txBody>
      </p:sp>
      <p:pic>
        <p:nvPicPr>
          <p:cNvPr id="183" name="Google Shape;183;p21"/>
          <p:cNvPicPr preferRelativeResize="0"/>
          <p:nvPr/>
        </p:nvPicPr>
        <p:blipFill>
          <a:blip r:embed="rId2">
            <a:alphaModFix/>
          </a:blip>
          <a:stretch>
            <a:fillRect/>
          </a:stretch>
        </p:blipFill>
        <p:spPr>
          <a:xfrm>
            <a:off x="10666167" y="6421267"/>
            <a:ext cx="1260233" cy="2981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639" name="Shape 2639"/>
        <p:cNvGrpSpPr/>
        <p:nvPr/>
      </p:nvGrpSpPr>
      <p:grpSpPr>
        <a:xfrm>
          <a:off x="0" y="0"/>
          <a:ext cx="0" cy="0"/>
          <a:chOff x="0" y="0"/>
          <a:chExt cx="0" cy="0"/>
        </a:xfrm>
      </p:grpSpPr>
      <p:sp>
        <p:nvSpPr>
          <p:cNvPr id="2640" name="Google Shape;2640;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41" name="Google Shape;2641;p2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42" name="Google Shape;2642;p2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43" name="Google Shape;2643;p2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44" name="Google Shape;2644;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45" name="Google Shape;2645;p2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46" name="Google Shape;2646;p20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47" name="Google Shape;2647;p20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48" name="Google Shape;2648;p20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649" name="Google Shape;2649;p20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650" name="Google Shape;2650;p205"/>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51" name="Google Shape;2651;p205"/>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52" name="Google Shape;2652;p205"/>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53" name="Google Shape;2653;p205"/>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654" name="Google Shape;2654;p205"/>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55" name="Google Shape;2655;p205"/>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656" name="Google Shape;2656;p205"/>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657" name="Google Shape;2657;p205"/>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658" name="Google Shape;2658;p205"/>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659" name="Shape 2659"/>
        <p:cNvGrpSpPr/>
        <p:nvPr/>
      </p:nvGrpSpPr>
      <p:grpSpPr>
        <a:xfrm>
          <a:off x="0" y="0"/>
          <a:ext cx="0" cy="0"/>
          <a:chOff x="0" y="0"/>
          <a:chExt cx="0" cy="0"/>
        </a:xfrm>
      </p:grpSpPr>
      <p:sp>
        <p:nvSpPr>
          <p:cNvPr id="2660" name="Google Shape;2660;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61" name="Google Shape;2661;p20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62" name="Google Shape;2662;p2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63" name="Google Shape;2663;p2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64" name="Google Shape;2664;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65" name="Google Shape;2665;p2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66" name="Google Shape;2666;p20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67" name="Google Shape;2667;p20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68" name="Google Shape;2668;p20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669" name="Google Shape;2669;p206"/>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70" name="Google Shape;2670;p206"/>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671" name="Google Shape;2671;p206"/>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672" name="Google Shape;2672;p206"/>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673" name="Google Shape;2673;p206"/>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2674" name="Google Shape;2674;p206"/>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675" name="Shape 2675"/>
        <p:cNvGrpSpPr/>
        <p:nvPr/>
      </p:nvGrpSpPr>
      <p:grpSpPr>
        <a:xfrm>
          <a:off x="0" y="0"/>
          <a:ext cx="0" cy="0"/>
          <a:chOff x="0" y="0"/>
          <a:chExt cx="0" cy="0"/>
        </a:xfrm>
      </p:grpSpPr>
      <p:sp>
        <p:nvSpPr>
          <p:cNvPr id="2676" name="Google Shape;2676;p20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677" name="Google Shape;2677;p2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78" name="Google Shape;2678;p20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79" name="Google Shape;2679;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0" name="Google Shape;2680;p2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81" name="Google Shape;2681;p20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82" name="Google Shape;2682;p20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683" name="Google Shape;2683;p20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684" name="Google Shape;2684;p207"/>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685" name="Shape 2685"/>
        <p:cNvGrpSpPr/>
        <p:nvPr/>
      </p:nvGrpSpPr>
      <p:grpSpPr>
        <a:xfrm>
          <a:off x="0" y="0"/>
          <a:ext cx="0" cy="0"/>
          <a:chOff x="0" y="0"/>
          <a:chExt cx="0" cy="0"/>
        </a:xfrm>
      </p:grpSpPr>
      <p:sp>
        <p:nvSpPr>
          <p:cNvPr id="2686" name="Google Shape;2686;p2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87" name="Google Shape;2687;p20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88" name="Google Shape;2688;p2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89" name="Google Shape;2689;p2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90" name="Google Shape;2690;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1" name="Google Shape;2691;p2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2" name="Google Shape;2692;p20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93" name="Google Shape;2693;p20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94" name="Google Shape;2694;p208"/>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695" name="Google Shape;2695;p208"/>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96" name="Google Shape;2696;p208"/>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697" name="Google Shape;2697;p208"/>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98" name="Google Shape;2698;p208"/>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699" name="Google Shape;2699;p208"/>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00" name="Google Shape;2700;p208"/>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01" name="Google Shape;2701;p208"/>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702" name="Shape 2702"/>
        <p:cNvGrpSpPr/>
        <p:nvPr/>
      </p:nvGrpSpPr>
      <p:grpSpPr>
        <a:xfrm>
          <a:off x="0" y="0"/>
          <a:ext cx="0" cy="0"/>
          <a:chOff x="0" y="0"/>
          <a:chExt cx="0" cy="0"/>
        </a:xfrm>
      </p:grpSpPr>
      <p:sp>
        <p:nvSpPr>
          <p:cNvPr id="2703" name="Google Shape;2703;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04" name="Google Shape;2704;p2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05" name="Google Shape;2705;p2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06" name="Google Shape;2706;p2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7" name="Google Shape;2707;p2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08" name="Google Shape;2708;p2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09" name="Google Shape;2709;p2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710" name="Google Shape;2710;p20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11" name="Google Shape;2711;p20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712" name="Google Shape;2712;p20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713" name="Google Shape;2713;p20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714" name="Google Shape;2714;p209"/>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15" name="Google Shape;2715;p209"/>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16" name="Google Shape;2716;p209"/>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17" name="Google Shape;2717;p209"/>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18" name="Google Shape;2718;p209"/>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19" name="Google Shape;2719;p209"/>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20" name="Google Shape;2720;p209"/>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21" name="Google Shape;2721;p209"/>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722" name="Shape 2722"/>
        <p:cNvGrpSpPr/>
        <p:nvPr/>
      </p:nvGrpSpPr>
      <p:grpSpPr>
        <a:xfrm>
          <a:off x="0" y="0"/>
          <a:ext cx="0" cy="0"/>
          <a:chOff x="0" y="0"/>
          <a:chExt cx="0" cy="0"/>
        </a:xfrm>
      </p:grpSpPr>
      <p:sp>
        <p:nvSpPr>
          <p:cNvPr id="2723" name="Google Shape;2723;p21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724" name="Google Shape;2724;p21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725" name="Google Shape;2725;p21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26" name="Google Shape;2726;p2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27" name="Google Shape;2727;p2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28" name="Google Shape;2728;p2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29" name="Google Shape;2729;p2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0" name="Google Shape;2730;p21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31" name="Google Shape;2731;p21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32" name="Google Shape;2732;p21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33" name="Google Shape;2733;p21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34" name="Google Shape;2734;p21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35" name="Google Shape;2735;p21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736" name="Google Shape;2736;p21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737" name="Shape 2737"/>
        <p:cNvGrpSpPr/>
        <p:nvPr/>
      </p:nvGrpSpPr>
      <p:grpSpPr>
        <a:xfrm>
          <a:off x="0" y="0"/>
          <a:ext cx="0" cy="0"/>
          <a:chOff x="0" y="0"/>
          <a:chExt cx="0" cy="0"/>
        </a:xfrm>
      </p:grpSpPr>
      <p:sp>
        <p:nvSpPr>
          <p:cNvPr id="2738" name="Google Shape;2738;p2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39" name="Google Shape;2739;p2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40" name="Google Shape;2740;p2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41" name="Google Shape;2741;p2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42" name="Google Shape;2742;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43" name="Google Shape;2743;p2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44" name="Google Shape;2744;p21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745" name="Google Shape;2745;p2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746" name="Google Shape;2746;p21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747" name="Google Shape;2747;p21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748" name="Google Shape;2748;p211"/>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49" name="Google Shape;2749;p211"/>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50" name="Google Shape;2750;p211"/>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51" name="Google Shape;2751;p211"/>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752" name="Google Shape;2752;p211"/>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753" name="Google Shape;2753;p211"/>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754" name="Shape 2754"/>
        <p:cNvGrpSpPr/>
        <p:nvPr/>
      </p:nvGrpSpPr>
      <p:grpSpPr>
        <a:xfrm>
          <a:off x="0" y="0"/>
          <a:ext cx="0" cy="0"/>
          <a:chOff x="0" y="0"/>
          <a:chExt cx="0" cy="0"/>
        </a:xfrm>
      </p:grpSpPr>
      <p:sp>
        <p:nvSpPr>
          <p:cNvPr id="2755" name="Google Shape;2755;p2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56" name="Google Shape;2756;p2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57" name="Google Shape;2757;p2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8" name="Google Shape;2758;p2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59" name="Google Shape;2759;p2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60" name="Google Shape;2760;p2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61" name="Google Shape;2761;p2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762" name="Google Shape;2762;p21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63" name="Google Shape;2763;p212"/>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764" name="Shape 2764"/>
        <p:cNvGrpSpPr/>
        <p:nvPr/>
      </p:nvGrpSpPr>
      <p:grpSpPr>
        <a:xfrm>
          <a:off x="0" y="0"/>
          <a:ext cx="0" cy="0"/>
          <a:chOff x="0" y="0"/>
          <a:chExt cx="0" cy="0"/>
        </a:xfrm>
      </p:grpSpPr>
      <p:sp>
        <p:nvSpPr>
          <p:cNvPr id="2765" name="Google Shape;2765;p2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766" name="Google Shape;2766;p2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767" name="Google Shape;2767;p2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68" name="Google Shape;2768;p2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69" name="Google Shape;2769;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0" name="Google Shape;2770;p2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71" name="Google Shape;2771;p21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72" name="Google Shape;2772;p213"/>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773" name="Google Shape;2773;p213"/>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774" name="Shape 2774"/>
        <p:cNvGrpSpPr/>
        <p:nvPr/>
      </p:nvGrpSpPr>
      <p:grpSpPr>
        <a:xfrm>
          <a:off x="0" y="0"/>
          <a:ext cx="0" cy="0"/>
          <a:chOff x="0" y="0"/>
          <a:chExt cx="0" cy="0"/>
        </a:xfrm>
      </p:grpSpPr>
      <p:sp>
        <p:nvSpPr>
          <p:cNvPr id="2775" name="Google Shape;2775;p21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776" name="Google Shape;2776;p2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777" name="Google Shape;2777;p2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78" name="Google Shape;2778;p2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79" name="Google Shape;2779;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0" name="Google Shape;2780;p2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1" name="Google Shape;2781;p21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184" name="Shape 184"/>
        <p:cNvGrpSpPr/>
        <p:nvPr/>
      </p:nvGrpSpPr>
      <p:grpSpPr>
        <a:xfrm>
          <a:off x="0" y="0"/>
          <a:ext cx="0" cy="0"/>
          <a:chOff x="0" y="0"/>
          <a:chExt cx="0" cy="0"/>
        </a:xfrm>
      </p:grpSpPr>
      <p:sp>
        <p:nvSpPr>
          <p:cNvPr id="185" name="Google Shape;185;p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86" name="Google Shape;186;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7" name="Google Shape;187;p2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9" name="Google Shape;189;p22"/>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90" name="Google Shape;190;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 name="Google Shape;191;p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2" name="Google Shape;192;p22"/>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782" name="Shape 2782"/>
        <p:cNvGrpSpPr/>
        <p:nvPr/>
      </p:nvGrpSpPr>
      <p:grpSpPr>
        <a:xfrm>
          <a:off x="0" y="0"/>
          <a:ext cx="0" cy="0"/>
          <a:chOff x="0" y="0"/>
          <a:chExt cx="0" cy="0"/>
        </a:xfrm>
      </p:grpSpPr>
      <p:sp>
        <p:nvSpPr>
          <p:cNvPr id="2783" name="Google Shape;2783;p21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2784" name="Google Shape;2784;p2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85" name="Google Shape;2785;p2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2786" name="Google Shape;2786;p2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2787" name="Google Shape;2787;p21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788" name="Google Shape;2788;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89" name="Google Shape;2789;p21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2790" name="Google Shape;2790;p21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791" name="Google Shape;2791;p21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2792" name="Google Shape;2792;p21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793" name="Shape 2793"/>
        <p:cNvGrpSpPr/>
        <p:nvPr/>
      </p:nvGrpSpPr>
      <p:grpSpPr>
        <a:xfrm>
          <a:off x="0" y="0"/>
          <a:ext cx="0" cy="0"/>
          <a:chOff x="0" y="0"/>
          <a:chExt cx="0" cy="0"/>
        </a:xfrm>
      </p:grpSpPr>
      <p:sp>
        <p:nvSpPr>
          <p:cNvPr id="2794" name="Google Shape;2794;p216"/>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2795" name="Google Shape;2795;p2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96" name="Google Shape;2796;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797" name="Google Shape;2797;p2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798" name="Google Shape;2798;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99" name="Google Shape;2799;p2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00" name="Google Shape;2800;p21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801" name="Google Shape;2801;p216"/>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802" name="Google Shape;2802;p216"/>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803" name="Google Shape;2803;p216"/>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807" name="Shape 2807"/>
        <p:cNvGrpSpPr/>
        <p:nvPr/>
      </p:nvGrpSpPr>
      <p:grpSpPr>
        <a:xfrm>
          <a:off x="0" y="0"/>
          <a:ext cx="0" cy="0"/>
          <a:chOff x="0" y="0"/>
          <a:chExt cx="0" cy="0"/>
        </a:xfrm>
      </p:grpSpPr>
      <p:sp>
        <p:nvSpPr>
          <p:cNvPr id="2808" name="Google Shape;2808;p21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809" name="Google Shape;2809;p21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2810" name="Google Shape;2810;p21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811" name="Google Shape;2811;p21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812" name="Google Shape;2812;p21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813" name="Google Shape;2813;p21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14" name="Google Shape;2814;p21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15" name="Google Shape;2815;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816" name="Shape 2816"/>
        <p:cNvGrpSpPr/>
        <p:nvPr/>
      </p:nvGrpSpPr>
      <p:grpSpPr>
        <a:xfrm>
          <a:off x="0" y="0"/>
          <a:ext cx="0" cy="0"/>
          <a:chOff x="0" y="0"/>
          <a:chExt cx="0" cy="0"/>
        </a:xfrm>
      </p:grpSpPr>
      <p:sp>
        <p:nvSpPr>
          <p:cNvPr id="2817" name="Google Shape;2817;p21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818" name="Google Shape;2818;p2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2819" name="Google Shape;2819;p21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820" name="Google Shape;2820;p21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821" name="Google Shape;2821;p21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822" name="Google Shape;2822;p21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823" name="Google Shape;2823;p21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824" name="Google Shape;2824;p21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825" name="Google Shape;2825;p21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linkedin.com/company/red-hat</a:t>
            </a:r>
            <a:endParaRPr>
              <a:solidFill>
                <a:schemeClr val="lt1"/>
              </a:solidFill>
              <a:latin typeface="Overpass Light"/>
              <a:ea typeface="Overpass Light"/>
              <a:cs typeface="Overpass Light"/>
              <a:sym typeface="Overpass Light"/>
            </a:endParaRPr>
          </a:p>
        </p:txBody>
      </p:sp>
      <p:sp>
        <p:nvSpPr>
          <p:cNvPr id="2826" name="Google Shape;2826;p21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youtube.com/user/RedHatVideos</a:t>
            </a:r>
            <a:endParaRPr>
              <a:solidFill>
                <a:schemeClr val="lt1"/>
              </a:solidFill>
              <a:latin typeface="Overpass Light"/>
              <a:ea typeface="Overpass Light"/>
              <a:cs typeface="Overpass Light"/>
              <a:sym typeface="Overpass Light"/>
            </a:endParaRPr>
          </a:p>
        </p:txBody>
      </p:sp>
      <p:sp>
        <p:nvSpPr>
          <p:cNvPr id="2827" name="Google Shape;2827;p21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facebook.com/redhatinc</a:t>
            </a:r>
            <a:endParaRPr>
              <a:solidFill>
                <a:schemeClr val="lt1"/>
              </a:solidFill>
              <a:latin typeface="Overpass Light"/>
              <a:ea typeface="Overpass Light"/>
              <a:cs typeface="Overpass Light"/>
              <a:sym typeface="Overpass Light"/>
            </a:endParaRPr>
          </a:p>
        </p:txBody>
      </p:sp>
      <p:sp>
        <p:nvSpPr>
          <p:cNvPr id="2828" name="Google Shape;2828;p21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twitter.com/RedHat</a:t>
            </a:r>
            <a:endParaRPr>
              <a:solidFill>
                <a:schemeClr val="lt1"/>
              </a:solidFill>
              <a:latin typeface="Overpass Light"/>
              <a:ea typeface="Overpass Light"/>
              <a:cs typeface="Overpass Light"/>
              <a:sym typeface="Overpass Light"/>
            </a:endParaRPr>
          </a:p>
        </p:txBody>
      </p:sp>
      <p:cxnSp>
        <p:nvCxnSpPr>
          <p:cNvPr id="2829" name="Google Shape;2829;p21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830" name="Google Shape;2830;p21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31" name="Google Shape;2831;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832" name="Shape 2832"/>
        <p:cNvGrpSpPr/>
        <p:nvPr/>
      </p:nvGrpSpPr>
      <p:grpSpPr>
        <a:xfrm>
          <a:off x="0" y="0"/>
          <a:ext cx="0" cy="0"/>
          <a:chOff x="0" y="0"/>
          <a:chExt cx="0" cy="0"/>
        </a:xfrm>
      </p:grpSpPr>
      <p:sp>
        <p:nvSpPr>
          <p:cNvPr id="2833" name="Google Shape;2833;p22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2834" name="Google Shape;2834;p2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2835" name="Google Shape;2835;p22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2836" name="Google Shape;2836;p22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2837" name="Google Shape;2837;p22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2838" name="Google Shape;2838;p22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39" name="Google Shape;2839;p2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40" name="Google Shape;2840;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841" name="Shape 2841"/>
        <p:cNvGrpSpPr/>
        <p:nvPr/>
      </p:nvGrpSpPr>
      <p:grpSpPr>
        <a:xfrm>
          <a:off x="0" y="0"/>
          <a:ext cx="0" cy="0"/>
          <a:chOff x="0" y="0"/>
          <a:chExt cx="0" cy="0"/>
        </a:xfrm>
      </p:grpSpPr>
      <p:sp>
        <p:nvSpPr>
          <p:cNvPr id="2842" name="Google Shape;2842;p22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2843" name="Google Shape;2843;p2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2844" name="Google Shape;2844;p22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2845" name="Google Shape;2845;p22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846" name="Google Shape;2846;p22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2847" name="Google Shape;2847;p22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2848" name="Google Shape;2848;p22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2849" name="Google Shape;2849;p22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2850" name="Google Shape;2850;p22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2851" name="Google Shape;2851;p22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2852" name="Google Shape;2852;p22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2853" name="Google Shape;2853;p22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2854" name="Google Shape;2854;p22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2855" name="Google Shape;2855;p2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56" name="Google Shape;2856;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857" name="Shape 2857"/>
        <p:cNvGrpSpPr/>
        <p:nvPr/>
      </p:nvGrpSpPr>
      <p:grpSpPr>
        <a:xfrm>
          <a:off x="0" y="0"/>
          <a:ext cx="0" cy="0"/>
          <a:chOff x="0" y="0"/>
          <a:chExt cx="0" cy="0"/>
        </a:xfrm>
      </p:grpSpPr>
      <p:pic>
        <p:nvPicPr>
          <p:cNvPr id="2858" name="Google Shape;2858;p22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59" name="Google Shape;2859;p22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860" name="Google Shape;2860;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61" name="Google Shape;2861;p22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2862" name="Google Shape;2862;p22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2863" name="Google Shape;2863;p22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864" name="Google Shape;2864;p22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865" name="Shape 2865"/>
        <p:cNvGrpSpPr/>
        <p:nvPr/>
      </p:nvGrpSpPr>
      <p:grpSpPr>
        <a:xfrm>
          <a:off x="0" y="0"/>
          <a:ext cx="0" cy="0"/>
          <a:chOff x="0" y="0"/>
          <a:chExt cx="0" cy="0"/>
        </a:xfrm>
      </p:grpSpPr>
      <p:pic>
        <p:nvPicPr>
          <p:cNvPr id="2866" name="Google Shape;2866;p22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867" name="Google Shape;2867;p22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868" name="Google Shape;2868;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69" name="Google Shape;2869;p22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2870" name="Google Shape;2870;p22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871" name="Google Shape;2871;p22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2872" name="Google Shape;2872;p223"/>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873" name="Google Shape;2873;p223"/>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874" name="Google Shape;2874;p223"/>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875" name="Google Shape;2875;p223"/>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876" name="Google Shape;2876;p22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877" name="Google Shape;2877;p22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878" name="Google Shape;2878;p22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879" name="Google Shape;2879;p22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880" name="Shape 2880"/>
        <p:cNvGrpSpPr/>
        <p:nvPr/>
      </p:nvGrpSpPr>
      <p:grpSpPr>
        <a:xfrm>
          <a:off x="0" y="0"/>
          <a:ext cx="0" cy="0"/>
          <a:chOff x="0" y="0"/>
          <a:chExt cx="0" cy="0"/>
        </a:xfrm>
      </p:grpSpPr>
      <p:sp>
        <p:nvSpPr>
          <p:cNvPr id="2881" name="Google Shape;2881;p22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882" name="Google Shape;2882;p2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83" name="Google Shape;2883;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884" name="Google Shape;2884;p22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85" name="Google Shape;2885;p2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886" name="Google Shape;2886;p22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887" name="Google Shape;2887;p22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888" name="Shape 2888"/>
        <p:cNvGrpSpPr/>
        <p:nvPr/>
      </p:nvGrpSpPr>
      <p:grpSpPr>
        <a:xfrm>
          <a:off x="0" y="0"/>
          <a:ext cx="0" cy="0"/>
          <a:chOff x="0" y="0"/>
          <a:chExt cx="0" cy="0"/>
        </a:xfrm>
      </p:grpSpPr>
      <p:sp>
        <p:nvSpPr>
          <p:cNvPr id="2889" name="Google Shape;2889;p22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890" name="Google Shape;2890;p2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91" name="Google Shape;2891;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892" name="Google Shape;2892;p2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93" name="Google Shape;2893;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894" name="Google Shape;2894;p22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895" name="Google Shape;2895;p22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5">
    <p:spTree>
      <p:nvGrpSpPr>
        <p:cNvPr id="193" name="Shape 193"/>
        <p:cNvGrpSpPr/>
        <p:nvPr/>
      </p:nvGrpSpPr>
      <p:grpSpPr>
        <a:xfrm>
          <a:off x="0" y="0"/>
          <a:ext cx="0" cy="0"/>
          <a:chOff x="0" y="0"/>
          <a:chExt cx="0" cy="0"/>
        </a:xfrm>
      </p:grpSpPr>
      <p:sp>
        <p:nvSpPr>
          <p:cNvPr id="194" name="Google Shape;194;p2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5" name="Google Shape;195;p2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96" name="Google Shape;196;p2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7" name="Google Shape;197;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
        <p:nvSpPr>
          <p:cNvPr id="200" name="Google Shape;200;p23"/>
          <p:cNvSpPr txBox="1"/>
          <p:nvPr/>
        </p:nvSpPr>
        <p:spPr>
          <a:xfrm>
            <a:off x="645600" y="200"/>
            <a:ext cx="4811700" cy="886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800">
                <a:solidFill>
                  <a:srgbClr val="FF0000"/>
                </a:solidFill>
                <a:latin typeface="Overpass"/>
                <a:ea typeface="Overpass"/>
                <a:cs typeface="Overpass"/>
                <a:sym typeface="Overpass"/>
              </a:rPr>
              <a:t>RH-SSO Technical Deep Dive</a:t>
            </a:r>
            <a:endParaRPr b="1" sz="800">
              <a:solidFill>
                <a:srgbClr val="FF0000"/>
              </a:solidFill>
              <a:latin typeface="Overpass"/>
              <a:ea typeface="Overpass"/>
              <a:cs typeface="Overpass"/>
              <a:sym typeface="Overpas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896" name="Shape 2896"/>
        <p:cNvGrpSpPr/>
        <p:nvPr/>
      </p:nvGrpSpPr>
      <p:grpSpPr>
        <a:xfrm>
          <a:off x="0" y="0"/>
          <a:ext cx="0" cy="0"/>
          <a:chOff x="0" y="0"/>
          <a:chExt cx="0" cy="0"/>
        </a:xfrm>
      </p:grpSpPr>
      <p:sp>
        <p:nvSpPr>
          <p:cNvPr id="2897" name="Google Shape;2897;p22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898" name="Google Shape;2898;p2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99" name="Google Shape;2899;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900" name="Google Shape;2900;p2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01" name="Google Shape;2901;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902" name="Google Shape;2902;p22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903" name="Google Shape;2903;p22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04" name="Google Shape;2904;p22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905" name="Shape 2905"/>
        <p:cNvGrpSpPr/>
        <p:nvPr/>
      </p:nvGrpSpPr>
      <p:grpSpPr>
        <a:xfrm>
          <a:off x="0" y="0"/>
          <a:ext cx="0" cy="0"/>
          <a:chOff x="0" y="0"/>
          <a:chExt cx="0" cy="0"/>
        </a:xfrm>
      </p:grpSpPr>
      <p:sp>
        <p:nvSpPr>
          <p:cNvPr id="2906" name="Google Shape;2906;p22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2907" name="Google Shape;2907;p2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08" name="Google Shape;2908;p2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09" name="Google Shape;2909;p22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910" name="Google Shape;2910;p22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911" name="Google Shape;2911;p22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912" name="Shape 2912"/>
        <p:cNvGrpSpPr/>
        <p:nvPr/>
      </p:nvGrpSpPr>
      <p:grpSpPr>
        <a:xfrm>
          <a:off x="0" y="0"/>
          <a:ext cx="0" cy="0"/>
          <a:chOff x="0" y="0"/>
          <a:chExt cx="0" cy="0"/>
        </a:xfrm>
      </p:grpSpPr>
      <p:sp>
        <p:nvSpPr>
          <p:cNvPr id="2913" name="Google Shape;2913;p22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914" name="Google Shape;2914;p22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15" name="Google Shape;2915;p2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16" name="Google Shape;2916;p22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917" name="Google Shape;2917;p22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918" name="Google Shape;2918;p2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19" name="Google Shape;2919;p2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920" name="Shape 2920"/>
        <p:cNvGrpSpPr/>
        <p:nvPr/>
      </p:nvGrpSpPr>
      <p:grpSpPr>
        <a:xfrm>
          <a:off x="0" y="0"/>
          <a:ext cx="0" cy="0"/>
          <a:chOff x="0" y="0"/>
          <a:chExt cx="0" cy="0"/>
        </a:xfrm>
      </p:grpSpPr>
      <p:sp>
        <p:nvSpPr>
          <p:cNvPr id="2921" name="Google Shape;2921;p229"/>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2922" name="Google Shape;2922;p22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923" name="Google Shape;2923;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24" name="Google Shape;2924;p22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925" name="Google Shape;2925;p22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926" name="Shape 2926"/>
        <p:cNvGrpSpPr/>
        <p:nvPr/>
      </p:nvGrpSpPr>
      <p:grpSpPr>
        <a:xfrm>
          <a:off x="0" y="0"/>
          <a:ext cx="0" cy="0"/>
          <a:chOff x="0" y="0"/>
          <a:chExt cx="0" cy="0"/>
        </a:xfrm>
      </p:grpSpPr>
      <p:sp>
        <p:nvSpPr>
          <p:cNvPr id="2927" name="Google Shape;2927;p23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928" name="Google Shape;2928;p2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29" name="Google Shape;2929;p2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30" name="Google Shape;2930;p2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31" name="Google Shape;2931;p2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32" name="Google Shape;2932;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33" name="Google Shape;2933;p23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934" name="Shape 2934"/>
        <p:cNvGrpSpPr/>
        <p:nvPr/>
      </p:nvGrpSpPr>
      <p:grpSpPr>
        <a:xfrm>
          <a:off x="0" y="0"/>
          <a:ext cx="0" cy="0"/>
          <a:chOff x="0" y="0"/>
          <a:chExt cx="0" cy="0"/>
        </a:xfrm>
      </p:grpSpPr>
      <p:sp>
        <p:nvSpPr>
          <p:cNvPr id="2935" name="Google Shape;2935;p23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2936" name="Google Shape;2936;p2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37" name="Google Shape;2937;p2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938" name="Google Shape;2938;p2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39" name="Google Shape;2939;p2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40" name="Google Shape;2940;p23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2941" name="Google Shape;2941;p23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942" name="Shape 2942"/>
        <p:cNvGrpSpPr/>
        <p:nvPr/>
      </p:nvGrpSpPr>
      <p:grpSpPr>
        <a:xfrm>
          <a:off x="0" y="0"/>
          <a:ext cx="0" cy="0"/>
          <a:chOff x="0" y="0"/>
          <a:chExt cx="0" cy="0"/>
        </a:xfrm>
      </p:grpSpPr>
      <p:sp>
        <p:nvSpPr>
          <p:cNvPr id="2943" name="Google Shape;2943;p2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2944" name="Google Shape;2944;p23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45" name="Google Shape;2945;p2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946" name="Google Shape;2946;p2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47" name="Google Shape;2947;p2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48" name="Google Shape;2948;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49" name="Google Shape;2949;p23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2100"/>
              </a:spcBef>
              <a:spcAft>
                <a:spcPts val="0"/>
              </a:spcAft>
              <a:buNone/>
              <a:defRPr sz="1800">
                <a:solidFill>
                  <a:srgbClr val="EE0000"/>
                </a:solidFill>
              </a:defRPr>
            </a:lvl2pPr>
            <a:lvl3pPr lvl="2" rtl="0" algn="ctr">
              <a:spcBef>
                <a:spcPts val="2100"/>
              </a:spcBef>
              <a:spcAft>
                <a:spcPts val="0"/>
              </a:spcAft>
              <a:buNone/>
              <a:defRPr sz="1800">
                <a:solidFill>
                  <a:srgbClr val="EE0000"/>
                </a:solidFill>
              </a:defRPr>
            </a:lvl3pPr>
            <a:lvl4pPr lvl="3" rtl="0" algn="ctr">
              <a:spcBef>
                <a:spcPts val="2100"/>
              </a:spcBef>
              <a:spcAft>
                <a:spcPts val="0"/>
              </a:spcAft>
              <a:buNone/>
              <a:defRPr sz="1800">
                <a:solidFill>
                  <a:srgbClr val="EE0000"/>
                </a:solidFill>
              </a:defRPr>
            </a:lvl4pPr>
            <a:lvl5pPr lvl="4" rtl="0" algn="ctr">
              <a:spcBef>
                <a:spcPts val="2100"/>
              </a:spcBef>
              <a:spcAft>
                <a:spcPts val="0"/>
              </a:spcAft>
              <a:buNone/>
              <a:defRPr sz="1800">
                <a:solidFill>
                  <a:srgbClr val="EE0000"/>
                </a:solidFill>
              </a:defRPr>
            </a:lvl5pPr>
            <a:lvl6pPr lvl="5" rtl="0" algn="ctr">
              <a:spcBef>
                <a:spcPts val="2100"/>
              </a:spcBef>
              <a:spcAft>
                <a:spcPts val="0"/>
              </a:spcAft>
              <a:buNone/>
              <a:defRPr sz="1800">
                <a:solidFill>
                  <a:srgbClr val="EE0000"/>
                </a:solidFill>
              </a:defRPr>
            </a:lvl6pPr>
            <a:lvl7pPr lvl="6" rtl="0" algn="ctr">
              <a:spcBef>
                <a:spcPts val="2100"/>
              </a:spcBef>
              <a:spcAft>
                <a:spcPts val="0"/>
              </a:spcAft>
              <a:buNone/>
              <a:defRPr sz="1800">
                <a:solidFill>
                  <a:srgbClr val="EE0000"/>
                </a:solidFill>
              </a:defRPr>
            </a:lvl7pPr>
            <a:lvl8pPr lvl="7" rtl="0" algn="ctr">
              <a:spcBef>
                <a:spcPts val="2100"/>
              </a:spcBef>
              <a:spcAft>
                <a:spcPts val="0"/>
              </a:spcAft>
              <a:buNone/>
              <a:defRPr sz="1800">
                <a:solidFill>
                  <a:srgbClr val="EE0000"/>
                </a:solidFill>
              </a:defRPr>
            </a:lvl8pPr>
            <a:lvl9pPr lvl="8" rtl="0" algn="ctr">
              <a:spcBef>
                <a:spcPts val="2100"/>
              </a:spcBef>
              <a:spcAft>
                <a:spcPts val="2100"/>
              </a:spcAft>
              <a:buNone/>
              <a:defRPr sz="1800">
                <a:solidFill>
                  <a:srgbClr val="EE0000"/>
                </a:solidFill>
              </a:defRPr>
            </a:lvl9pPr>
          </a:lstStyle>
          <a:p/>
        </p:txBody>
      </p:sp>
      <p:sp>
        <p:nvSpPr>
          <p:cNvPr id="2950" name="Google Shape;2950;p23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51" name="Google Shape;2951;p23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952" name="Google Shape;2952;p23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953" name="Google Shape;2953;p232"/>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54" name="Google Shape;2954;p232"/>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
        <p:nvSpPr>
          <p:cNvPr id="2955" name="Google Shape;2955;p232"/>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56" name="Google Shape;2956;p232"/>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
        <p:nvSpPr>
          <p:cNvPr id="2957" name="Google Shape;2957;p232"/>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58" name="Google Shape;2958;p232"/>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2959" name="Shape 2959"/>
        <p:cNvGrpSpPr/>
        <p:nvPr/>
      </p:nvGrpSpPr>
      <p:grpSpPr>
        <a:xfrm>
          <a:off x="0" y="0"/>
          <a:ext cx="0" cy="0"/>
          <a:chOff x="0" y="0"/>
          <a:chExt cx="0" cy="0"/>
        </a:xfrm>
      </p:grpSpPr>
      <p:sp>
        <p:nvSpPr>
          <p:cNvPr id="2960" name="Google Shape;2960;p233"/>
          <p:cNvSpPr/>
          <p:nvPr/>
        </p:nvSpPr>
        <p:spPr>
          <a:xfrm>
            <a:off x="8948367" y="3660133"/>
            <a:ext cx="3243600" cy="319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1" name="Google Shape;2961;p233"/>
          <p:cNvSpPr/>
          <p:nvPr/>
        </p:nvSpPr>
        <p:spPr>
          <a:xfrm>
            <a:off x="-133" y="6171733"/>
            <a:ext cx="12192000" cy="1905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2" name="Google Shape;2962;p233"/>
          <p:cNvSpPr/>
          <p:nvPr/>
        </p:nvSpPr>
        <p:spPr>
          <a:xfrm>
            <a:off x="171850" y="6379075"/>
            <a:ext cx="1304100" cy="353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TITLE_ONLY_1">
    <p:bg>
      <p:bgPr>
        <a:blipFill>
          <a:blip r:embed="rId2">
            <a:alphaModFix/>
          </a:blip>
          <a:stretch>
            <a:fillRect/>
          </a:stretch>
        </a:blipFill>
      </p:bgPr>
    </p:bg>
    <p:spTree>
      <p:nvGrpSpPr>
        <p:cNvPr id="2963" name="Shape 2963"/>
        <p:cNvGrpSpPr/>
        <p:nvPr/>
      </p:nvGrpSpPr>
      <p:grpSpPr>
        <a:xfrm>
          <a:off x="0" y="0"/>
          <a:ext cx="0" cy="0"/>
          <a:chOff x="0" y="0"/>
          <a:chExt cx="0" cy="0"/>
        </a:xfrm>
      </p:grpSpPr>
      <p:sp>
        <p:nvSpPr>
          <p:cNvPr id="2964" name="Google Shape;2964;p234"/>
          <p:cNvSpPr/>
          <p:nvPr/>
        </p:nvSpPr>
        <p:spPr>
          <a:xfrm>
            <a:off x="9402733" y="3798967"/>
            <a:ext cx="2789100" cy="24735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65" name="Google Shape;2965;p234"/>
          <p:cNvSpPr/>
          <p:nvPr/>
        </p:nvSpPr>
        <p:spPr>
          <a:xfrm>
            <a:off x="181975" y="6399275"/>
            <a:ext cx="1284000" cy="27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12_1">
    <p:spTree>
      <p:nvGrpSpPr>
        <p:cNvPr id="2966" name="Shape 2966"/>
        <p:cNvGrpSpPr/>
        <p:nvPr/>
      </p:nvGrpSpPr>
      <p:grpSpPr>
        <a:xfrm>
          <a:off x="0" y="0"/>
          <a:ext cx="0" cy="0"/>
          <a:chOff x="0" y="0"/>
          <a:chExt cx="0" cy="0"/>
        </a:xfrm>
      </p:grpSpPr>
      <p:sp>
        <p:nvSpPr>
          <p:cNvPr id="2967" name="Google Shape;2967;p23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968" name="Google Shape;2968;p2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69" name="Google Shape;2969;p2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70" name="Google Shape;2970;p23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71" name="Google Shape;2971;p2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72" name="Google Shape;2972;p2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73" name="Google Shape;2973;p23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3" name="Google Shape;203;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4" name="Google Shape;204;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pic>
        <p:nvPicPr>
          <p:cNvPr id="205" name="Google Shape;205;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 name="Google Shape;206;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7" name="Google Shape;207;p2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 name="Google Shape;208;p24"/>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09" name="Google Shape;209;p24"/>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0" name="Google Shape;210;p24"/>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1" name="Google Shape;211;p24"/>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 name="Google Shape;212;p24"/>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3" name="Google Shape;213;p24"/>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4" name="Google Shape;214;p24"/>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5" name="Google Shape;215;p24"/>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9">
    <p:spTree>
      <p:nvGrpSpPr>
        <p:cNvPr id="2974" name="Shape 2974"/>
        <p:cNvGrpSpPr/>
        <p:nvPr/>
      </p:nvGrpSpPr>
      <p:grpSpPr>
        <a:xfrm>
          <a:off x="0" y="0"/>
          <a:ext cx="0" cy="0"/>
          <a:chOff x="0" y="0"/>
          <a:chExt cx="0" cy="0"/>
        </a:xfrm>
      </p:grpSpPr>
      <p:sp>
        <p:nvSpPr>
          <p:cNvPr id="2975" name="Google Shape;2975;p23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976" name="Google Shape;2976;p23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977" name="Google Shape;2977;p2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978" name="Google Shape;2978;p2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79" name="Google Shape;2979;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80" name="Google Shape;2980;p2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1" name="Google Shape;2981;p23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2982" name="Shape 2982"/>
        <p:cNvGrpSpPr/>
        <p:nvPr/>
      </p:nvGrpSpPr>
      <p:grpSpPr>
        <a:xfrm>
          <a:off x="0" y="0"/>
          <a:ext cx="0" cy="0"/>
          <a:chOff x="0" y="0"/>
          <a:chExt cx="0" cy="0"/>
        </a:xfrm>
      </p:grpSpPr>
      <p:sp>
        <p:nvSpPr>
          <p:cNvPr id="2983" name="Google Shape;2983;p2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2984" name="Google Shape;2984;p2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85" name="Google Shape;2985;p23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986" name="Google Shape;2986;p23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987" name="Google Shape;2987;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88" name="Google Shape;2988;p2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9" name="Google Shape;2989;p2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2100"/>
              </a:spcBef>
              <a:spcAft>
                <a:spcPts val="0"/>
              </a:spcAft>
              <a:buNone/>
              <a:defRPr sz="1800">
                <a:solidFill>
                  <a:srgbClr val="EE0000"/>
                </a:solidFill>
              </a:defRPr>
            </a:lvl2pPr>
            <a:lvl3pPr lvl="2" rtl="0" algn="ctr">
              <a:spcBef>
                <a:spcPts val="2100"/>
              </a:spcBef>
              <a:spcAft>
                <a:spcPts val="0"/>
              </a:spcAft>
              <a:buNone/>
              <a:defRPr sz="1800">
                <a:solidFill>
                  <a:srgbClr val="EE0000"/>
                </a:solidFill>
              </a:defRPr>
            </a:lvl3pPr>
            <a:lvl4pPr lvl="3" rtl="0" algn="ctr">
              <a:spcBef>
                <a:spcPts val="2100"/>
              </a:spcBef>
              <a:spcAft>
                <a:spcPts val="0"/>
              </a:spcAft>
              <a:buNone/>
              <a:defRPr sz="1800">
                <a:solidFill>
                  <a:srgbClr val="EE0000"/>
                </a:solidFill>
              </a:defRPr>
            </a:lvl4pPr>
            <a:lvl5pPr lvl="4" rtl="0" algn="ctr">
              <a:spcBef>
                <a:spcPts val="2100"/>
              </a:spcBef>
              <a:spcAft>
                <a:spcPts val="0"/>
              </a:spcAft>
              <a:buNone/>
              <a:defRPr sz="1800">
                <a:solidFill>
                  <a:srgbClr val="EE0000"/>
                </a:solidFill>
              </a:defRPr>
            </a:lvl5pPr>
            <a:lvl6pPr lvl="5" rtl="0" algn="ctr">
              <a:spcBef>
                <a:spcPts val="2100"/>
              </a:spcBef>
              <a:spcAft>
                <a:spcPts val="0"/>
              </a:spcAft>
              <a:buNone/>
              <a:defRPr sz="1800">
                <a:solidFill>
                  <a:srgbClr val="EE0000"/>
                </a:solidFill>
              </a:defRPr>
            </a:lvl6pPr>
            <a:lvl7pPr lvl="6" rtl="0" algn="ctr">
              <a:spcBef>
                <a:spcPts val="2100"/>
              </a:spcBef>
              <a:spcAft>
                <a:spcPts val="0"/>
              </a:spcAft>
              <a:buNone/>
              <a:defRPr sz="1800">
                <a:solidFill>
                  <a:srgbClr val="EE0000"/>
                </a:solidFill>
              </a:defRPr>
            </a:lvl7pPr>
            <a:lvl8pPr lvl="7" rtl="0" algn="ctr">
              <a:spcBef>
                <a:spcPts val="2100"/>
              </a:spcBef>
              <a:spcAft>
                <a:spcPts val="0"/>
              </a:spcAft>
              <a:buNone/>
              <a:defRPr sz="1800">
                <a:solidFill>
                  <a:srgbClr val="EE0000"/>
                </a:solidFill>
              </a:defRPr>
            </a:lvl8pPr>
            <a:lvl9pPr lvl="8" rtl="0" algn="ctr">
              <a:spcBef>
                <a:spcPts val="2100"/>
              </a:spcBef>
              <a:spcAft>
                <a:spcPts val="2100"/>
              </a:spcAft>
              <a:buNone/>
              <a:defRPr sz="1800">
                <a:solidFill>
                  <a:srgbClr val="EE0000"/>
                </a:solidFill>
              </a:defRPr>
            </a:lvl9pPr>
          </a:lstStyle>
          <a:p/>
        </p:txBody>
      </p:sp>
      <p:sp>
        <p:nvSpPr>
          <p:cNvPr id="2990" name="Google Shape;2990;p23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91" name="Google Shape;2991;p237"/>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992" name="Google Shape;2992;p237"/>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993" name="Google Shape;2993;p237"/>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94" name="Google Shape;2994;p237"/>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
        <p:nvSpPr>
          <p:cNvPr id="2995" name="Google Shape;2995;p237"/>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96" name="Google Shape;2996;p237"/>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
        <p:nvSpPr>
          <p:cNvPr id="2997" name="Google Shape;2997;p237"/>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2998" name="Google Shape;2998;p237"/>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2100"/>
              </a:spcBef>
              <a:spcAft>
                <a:spcPts val="0"/>
              </a:spcAft>
              <a:buNone/>
              <a:defRPr sz="1400"/>
            </a:lvl2pPr>
            <a:lvl3pPr lvl="2" rtl="0" algn="ctr">
              <a:spcBef>
                <a:spcPts val="2100"/>
              </a:spcBef>
              <a:spcAft>
                <a:spcPts val="0"/>
              </a:spcAft>
              <a:buNone/>
              <a:defRPr sz="1400"/>
            </a:lvl3pPr>
            <a:lvl4pPr lvl="3" rtl="0" algn="ctr">
              <a:spcBef>
                <a:spcPts val="2100"/>
              </a:spcBef>
              <a:spcAft>
                <a:spcPts val="0"/>
              </a:spcAft>
              <a:buNone/>
              <a:defRPr sz="1400"/>
            </a:lvl4pPr>
            <a:lvl5pPr lvl="4" rtl="0" algn="ctr">
              <a:spcBef>
                <a:spcPts val="2100"/>
              </a:spcBef>
              <a:spcAft>
                <a:spcPts val="0"/>
              </a:spcAft>
              <a:buNone/>
              <a:defRPr sz="1400"/>
            </a:lvl5pPr>
            <a:lvl6pPr lvl="5" rtl="0" algn="ctr">
              <a:spcBef>
                <a:spcPts val="2100"/>
              </a:spcBef>
              <a:spcAft>
                <a:spcPts val="0"/>
              </a:spcAft>
              <a:buNone/>
              <a:defRPr sz="1400"/>
            </a:lvl6pPr>
            <a:lvl7pPr lvl="6" rtl="0" algn="ctr">
              <a:spcBef>
                <a:spcPts val="2100"/>
              </a:spcBef>
              <a:spcAft>
                <a:spcPts val="0"/>
              </a:spcAft>
              <a:buNone/>
              <a:defRPr sz="1400"/>
            </a:lvl7pPr>
            <a:lvl8pPr lvl="7" rtl="0" algn="ctr">
              <a:spcBef>
                <a:spcPts val="2100"/>
              </a:spcBef>
              <a:spcAft>
                <a:spcPts val="0"/>
              </a:spcAft>
              <a:buNone/>
              <a:defRPr sz="1400"/>
            </a:lvl8pPr>
            <a:lvl9pPr lvl="8" rtl="0" algn="ctr">
              <a:spcBef>
                <a:spcPts val="2100"/>
              </a:spcBef>
              <a:spcAft>
                <a:spcPts val="2100"/>
              </a:spcAft>
              <a:buNone/>
              <a:defRPr sz="1400"/>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4_1">
    <p:spTree>
      <p:nvGrpSpPr>
        <p:cNvPr id="2999" name="Shape 2999"/>
        <p:cNvGrpSpPr/>
        <p:nvPr/>
      </p:nvGrpSpPr>
      <p:grpSpPr>
        <a:xfrm>
          <a:off x="0" y="0"/>
          <a:ext cx="0" cy="0"/>
          <a:chOff x="0" y="0"/>
          <a:chExt cx="0" cy="0"/>
        </a:xfrm>
      </p:grpSpPr>
      <p:sp>
        <p:nvSpPr>
          <p:cNvPr id="3000" name="Google Shape;3000;p23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001" name="Google Shape;3001;p2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02" name="Google Shape;3002;p238"/>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03" name="Google Shape;3003;p2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04" name="Google Shape;3004;p238"/>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05" name="Google Shape;3005;p238"/>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3006" name="Google Shape;3006;p23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3007" name="Shape 3007"/>
        <p:cNvGrpSpPr/>
        <p:nvPr/>
      </p:nvGrpSpPr>
      <p:grpSpPr>
        <a:xfrm>
          <a:off x="0" y="0"/>
          <a:ext cx="0" cy="0"/>
          <a:chOff x="0" y="0"/>
          <a:chExt cx="0" cy="0"/>
        </a:xfrm>
      </p:grpSpPr>
      <p:sp>
        <p:nvSpPr>
          <p:cNvPr id="3008" name="Google Shape;3008;p23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09" name="Google Shape;3009;p2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10" name="Google Shape;3010;p2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11" name="Google Shape;3011;p23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12" name="Google Shape;3012;p2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13" name="Google Shape;3013;p2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14" name="Google Shape;3014;p23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1">
    <p:spTree>
      <p:nvGrpSpPr>
        <p:cNvPr id="3015" name="Shape 3015"/>
        <p:cNvGrpSpPr/>
        <p:nvPr/>
      </p:nvGrpSpPr>
      <p:grpSpPr>
        <a:xfrm>
          <a:off x="0" y="0"/>
          <a:ext cx="0" cy="0"/>
          <a:chOff x="0" y="0"/>
          <a:chExt cx="0" cy="0"/>
        </a:xfrm>
      </p:grpSpPr>
      <p:sp>
        <p:nvSpPr>
          <p:cNvPr id="3016" name="Google Shape;3016;p24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17" name="Google Shape;3017;p2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18" name="Google Shape;3018;p2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19" name="Google Shape;3019;p2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20" name="Google Shape;3020;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21" name="Google Shape;3021;p2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22" name="Google Shape;3022;p24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3023" name="Shape 3023"/>
        <p:cNvGrpSpPr/>
        <p:nvPr/>
      </p:nvGrpSpPr>
      <p:grpSpPr>
        <a:xfrm>
          <a:off x="0" y="0"/>
          <a:ext cx="0" cy="0"/>
          <a:chOff x="0" y="0"/>
          <a:chExt cx="0" cy="0"/>
        </a:xfrm>
      </p:grpSpPr>
      <p:sp>
        <p:nvSpPr>
          <p:cNvPr id="3024" name="Google Shape;3024;p24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25" name="Google Shape;3025;p2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26" name="Google Shape;3026;p2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27" name="Google Shape;3027;p24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28" name="Google Shape;3028;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29" name="Google Shape;3029;p2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0" name="Google Shape;3030;p24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_1">
    <p:spTree>
      <p:nvGrpSpPr>
        <p:cNvPr id="3031" name="Shape 3031"/>
        <p:cNvGrpSpPr/>
        <p:nvPr/>
      </p:nvGrpSpPr>
      <p:grpSpPr>
        <a:xfrm>
          <a:off x="0" y="0"/>
          <a:ext cx="0" cy="0"/>
          <a:chOff x="0" y="0"/>
          <a:chExt cx="0" cy="0"/>
        </a:xfrm>
      </p:grpSpPr>
      <p:sp>
        <p:nvSpPr>
          <p:cNvPr id="3032" name="Google Shape;3032;p2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33" name="Google Shape;3033;p24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34" name="Google Shape;3034;p2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035" name="Google Shape;3035;p2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36" name="Google Shape;3036;p2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7" name="Google Shape;3037;p2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8" name="Google Shape;3038;p24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3039" name="Google Shape;3039;p24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40" name="Google Shape;3040;p242"/>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041" name="Shape 3041"/>
        <p:cNvGrpSpPr/>
        <p:nvPr/>
      </p:nvGrpSpPr>
      <p:grpSpPr>
        <a:xfrm>
          <a:off x="0" y="0"/>
          <a:ext cx="0" cy="0"/>
          <a:chOff x="0" y="0"/>
          <a:chExt cx="0" cy="0"/>
        </a:xfrm>
      </p:grpSpPr>
      <p:sp>
        <p:nvSpPr>
          <p:cNvPr id="3042" name="Google Shape;3042;p2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43" name="Google Shape;3043;p24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44" name="Google Shape;3044;p2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45" name="Google Shape;3045;p2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46" name="Google Shape;3046;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47" name="Google Shape;3047;p2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48" name="Google Shape;3048;p24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49" name="Google Shape;3049;p243"/>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050" name="Shape 3050"/>
        <p:cNvGrpSpPr/>
        <p:nvPr/>
      </p:nvGrpSpPr>
      <p:grpSpPr>
        <a:xfrm>
          <a:off x="0" y="0"/>
          <a:ext cx="0" cy="0"/>
          <a:chOff x="0" y="0"/>
          <a:chExt cx="0" cy="0"/>
        </a:xfrm>
      </p:grpSpPr>
      <p:cxnSp>
        <p:nvCxnSpPr>
          <p:cNvPr id="3051" name="Google Shape;3051;p24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052" name="Google Shape;3052;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53" name="Google Shape;3053;p2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3054" name="Google Shape;3054;p2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55" name="Google Shape;3055;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2">
    <p:spTree>
      <p:nvGrpSpPr>
        <p:cNvPr id="3056" name="Shape 3056"/>
        <p:cNvGrpSpPr/>
        <p:nvPr/>
      </p:nvGrpSpPr>
      <p:grpSpPr>
        <a:xfrm>
          <a:off x="0" y="0"/>
          <a:ext cx="0" cy="0"/>
          <a:chOff x="0" y="0"/>
          <a:chExt cx="0" cy="0"/>
        </a:xfrm>
      </p:grpSpPr>
      <p:sp>
        <p:nvSpPr>
          <p:cNvPr id="3057" name="Google Shape;3057;p24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58" name="Google Shape;3058;p2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59" name="Google Shape;3059;p2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60" name="Google Shape;3060;p2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61" name="Google Shape;3061;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62" name="Google Shape;3062;p2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63" name="Google Shape;3063;p24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5"/>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218" name="Google Shape;218;p25"/>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219" name="Google Shape;219;p25"/>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220" name="Google Shape;220;p2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221" name="Google Shape;221;p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22" name="Google Shape;222;p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23" name="Google Shape;223;p2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24" name="Google Shape;224;p2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064" name="Shape 3064"/>
        <p:cNvGrpSpPr/>
        <p:nvPr/>
      </p:nvGrpSpPr>
      <p:grpSpPr>
        <a:xfrm>
          <a:off x="0" y="0"/>
          <a:ext cx="0" cy="0"/>
          <a:chOff x="0" y="0"/>
          <a:chExt cx="0" cy="0"/>
        </a:xfrm>
      </p:grpSpPr>
      <p:sp>
        <p:nvSpPr>
          <p:cNvPr id="3065" name="Google Shape;3065;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66" name="Google Shape;3066;p24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67" name="Google Shape;3067;p2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68" name="Google Shape;3068;p2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69" name="Google Shape;3069;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70" name="Google Shape;3070;p2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71" name="Google Shape;3071;p24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3072" name="Google Shape;3072;p24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73" name="Google Shape;3073;p246"/>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0">
    <p:spTree>
      <p:nvGrpSpPr>
        <p:cNvPr id="3074" name="Shape 3074"/>
        <p:cNvGrpSpPr/>
        <p:nvPr/>
      </p:nvGrpSpPr>
      <p:grpSpPr>
        <a:xfrm>
          <a:off x="0" y="0"/>
          <a:ext cx="0" cy="0"/>
          <a:chOff x="0" y="0"/>
          <a:chExt cx="0" cy="0"/>
        </a:xfrm>
      </p:grpSpPr>
      <p:sp>
        <p:nvSpPr>
          <p:cNvPr id="3075" name="Google Shape;3075;p2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076" name="Google Shape;3076;p24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077" name="Google Shape;3077;p2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078" name="Google Shape;3078;p2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079" name="Google Shape;3079;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80" name="Google Shape;3080;p2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81" name="Google Shape;3081;p24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3082" name="Google Shape;3082;p24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bg>
      <p:bgPr>
        <a:solidFill>
          <a:srgbClr val="004153"/>
        </a:solidFill>
      </p:bgPr>
    </p:bg>
    <p:spTree>
      <p:nvGrpSpPr>
        <p:cNvPr id="3083" name="Shape 3083"/>
        <p:cNvGrpSpPr/>
        <p:nvPr/>
      </p:nvGrpSpPr>
      <p:grpSpPr>
        <a:xfrm>
          <a:off x="0" y="0"/>
          <a:ext cx="0" cy="0"/>
          <a:chOff x="0" y="0"/>
          <a:chExt cx="0" cy="0"/>
        </a:xfrm>
      </p:grpSpPr>
      <p:sp>
        <p:nvSpPr>
          <p:cNvPr id="3084" name="Google Shape;3084;p24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3085" name="Google Shape;3085;p24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3086" name="Google Shape;3086;p24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087" name="Google Shape;3087;p24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092" name="Shape 3092"/>
        <p:cNvGrpSpPr/>
        <p:nvPr/>
      </p:nvGrpSpPr>
      <p:grpSpPr>
        <a:xfrm>
          <a:off x="0" y="0"/>
          <a:ext cx="0" cy="0"/>
          <a:chOff x="0" y="0"/>
          <a:chExt cx="0" cy="0"/>
        </a:xfrm>
      </p:grpSpPr>
      <p:sp>
        <p:nvSpPr>
          <p:cNvPr id="3093" name="Google Shape;3093;p25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5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095" name="Google Shape;3095;p25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096" name="Google Shape;3096;p25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097" name="Google Shape;3097;p25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098" name="Google Shape;3098;p25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99" name="Google Shape;3099;p2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00" name="Google Shape;3100;p2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101" name="Shape 3101"/>
        <p:cNvGrpSpPr/>
        <p:nvPr/>
      </p:nvGrpSpPr>
      <p:grpSpPr>
        <a:xfrm>
          <a:off x="0" y="0"/>
          <a:ext cx="0" cy="0"/>
          <a:chOff x="0" y="0"/>
          <a:chExt cx="0" cy="0"/>
        </a:xfrm>
      </p:grpSpPr>
      <p:sp>
        <p:nvSpPr>
          <p:cNvPr id="3102" name="Google Shape;3102;p25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5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104" name="Google Shape;3104;p25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105" name="Google Shape;3105;p251"/>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3106" name="Google Shape;3106;p251"/>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107" name="Google Shape;3107;p251"/>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108" name="Google Shape;3108;p251"/>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109" name="Google Shape;3109;p251"/>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3110" name="Google Shape;3110;p25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111" name="Google Shape;3111;p25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112" name="Google Shape;3112;p25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113" name="Google Shape;3113;p25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114" name="Google Shape;3114;p251"/>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3115" name="Google Shape;3115;p25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3116" name="Google Shape;3116;p2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117" name="Shape 3117"/>
        <p:cNvGrpSpPr/>
        <p:nvPr/>
      </p:nvGrpSpPr>
      <p:grpSpPr>
        <a:xfrm>
          <a:off x="0" y="0"/>
          <a:ext cx="0" cy="0"/>
          <a:chOff x="0" y="0"/>
          <a:chExt cx="0" cy="0"/>
        </a:xfrm>
      </p:grpSpPr>
      <p:sp>
        <p:nvSpPr>
          <p:cNvPr id="3118" name="Google Shape;3118;p25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5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3120" name="Google Shape;3120;p25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3121" name="Google Shape;3121;p25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3122" name="Google Shape;3122;p25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3123" name="Google Shape;3123;p25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24" name="Google Shape;3124;p2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25" name="Google Shape;3125;p2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126" name="Shape 3126"/>
        <p:cNvGrpSpPr/>
        <p:nvPr/>
      </p:nvGrpSpPr>
      <p:grpSpPr>
        <a:xfrm>
          <a:off x="0" y="0"/>
          <a:ext cx="0" cy="0"/>
          <a:chOff x="0" y="0"/>
          <a:chExt cx="0" cy="0"/>
        </a:xfrm>
      </p:grpSpPr>
      <p:sp>
        <p:nvSpPr>
          <p:cNvPr id="3127" name="Google Shape;3127;p253"/>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5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3129" name="Google Shape;3129;p25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3130" name="Google Shape;3130;p253"/>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131" name="Google Shape;3131;p25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3132" name="Google Shape;3132;p25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3133" name="Google Shape;3133;p25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3134" name="Google Shape;3134;p25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3135" name="Google Shape;3135;p25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3136" name="Google Shape;3136;p2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37" name="Google Shape;3137;p2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38" name="Google Shape;3138;p253"/>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139" name="Google Shape;3139;p253"/>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140" name="Google Shape;3140;p253"/>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141" name="Google Shape;3141;p253"/>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142" name="Shape 3142"/>
        <p:cNvGrpSpPr/>
        <p:nvPr/>
      </p:nvGrpSpPr>
      <p:grpSpPr>
        <a:xfrm>
          <a:off x="0" y="0"/>
          <a:ext cx="0" cy="0"/>
          <a:chOff x="0" y="0"/>
          <a:chExt cx="0" cy="0"/>
        </a:xfrm>
      </p:grpSpPr>
      <p:sp>
        <p:nvSpPr>
          <p:cNvPr id="3143" name="Google Shape;3143;p25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4" name="Google Shape;3144;p25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45" name="Google Shape;3145;p25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146" name="Google Shape;3146;p25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3147" name="Google Shape;3147;p254"/>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3148" name="Google Shape;3148;p254"/>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3149" name="Google Shape;3149;p25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150" name="Google Shape;3150;p2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151" name="Shape 3151"/>
        <p:cNvGrpSpPr/>
        <p:nvPr/>
      </p:nvGrpSpPr>
      <p:grpSpPr>
        <a:xfrm>
          <a:off x="0" y="0"/>
          <a:ext cx="0" cy="0"/>
          <a:chOff x="0" y="0"/>
          <a:chExt cx="0" cy="0"/>
        </a:xfrm>
      </p:grpSpPr>
      <p:sp>
        <p:nvSpPr>
          <p:cNvPr id="3152" name="Google Shape;3152;p25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3" name="Google Shape;3153;p25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54" name="Google Shape;3154;p25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155" name="Google Shape;3155;p255"/>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3156" name="Google Shape;3156;p25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157" name="Google Shape;3157;p255"/>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3158" name="Google Shape;3158;p255"/>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3159" name="Google Shape;3159;p255"/>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3160" name="Google Shape;3160;p255"/>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3161" name="Google Shape;3161;p255"/>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3162" name="Google Shape;3162;p255"/>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3163" name="Google Shape;3163;p255"/>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3164" name="Google Shape;3164;p255"/>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165" name="Google Shape;3165;p255"/>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3166" name="Google Shape;3166;p2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167" name="Shape 3167"/>
        <p:cNvGrpSpPr/>
        <p:nvPr/>
      </p:nvGrpSpPr>
      <p:grpSpPr>
        <a:xfrm>
          <a:off x="0" y="0"/>
          <a:ext cx="0" cy="0"/>
          <a:chOff x="0" y="0"/>
          <a:chExt cx="0" cy="0"/>
        </a:xfrm>
      </p:grpSpPr>
      <p:sp>
        <p:nvSpPr>
          <p:cNvPr id="3168" name="Google Shape;3168;p25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3169" name="Google Shape;3169;p25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170" name="Google Shape;3170;p25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71" name="Google Shape;3171;p2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172" name="Google Shape;3172;p25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3173" name="Google Shape;3173;p25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74" name="Google Shape;3174;p2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5" name="Shape 225"/>
        <p:cNvGrpSpPr/>
        <p:nvPr/>
      </p:nvGrpSpPr>
      <p:grpSpPr>
        <a:xfrm>
          <a:off x="0" y="0"/>
          <a:ext cx="0" cy="0"/>
          <a:chOff x="0" y="0"/>
          <a:chExt cx="0" cy="0"/>
        </a:xfrm>
      </p:grpSpPr>
      <p:sp>
        <p:nvSpPr>
          <p:cNvPr id="226" name="Google Shape;226;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27" name="Google Shape;227;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 name="Google Shape;228;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 name="Google Shape;229;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 name="Google Shape;231;p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2" name="Google Shape;232;p2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3" name="Google Shape;233;p2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4" name="Google Shape;234;p2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5" name="Google Shape;235;p2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175" name="Shape 3175"/>
        <p:cNvGrpSpPr/>
        <p:nvPr/>
      </p:nvGrpSpPr>
      <p:grpSpPr>
        <a:xfrm>
          <a:off x="0" y="0"/>
          <a:ext cx="0" cy="0"/>
          <a:chOff x="0" y="0"/>
          <a:chExt cx="0" cy="0"/>
        </a:xfrm>
      </p:grpSpPr>
      <p:sp>
        <p:nvSpPr>
          <p:cNvPr id="3176" name="Google Shape;3176;p25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177" name="Google Shape;3177;p25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178" name="Google Shape;3178;p25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79" name="Google Shape;3179;p2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180" name="Google Shape;3180;p25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3181" name="Google Shape;3181;p25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182" name="Google Shape;3182;p2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183" name="Shape 3183"/>
        <p:cNvGrpSpPr/>
        <p:nvPr/>
      </p:nvGrpSpPr>
      <p:grpSpPr>
        <a:xfrm>
          <a:off x="0" y="0"/>
          <a:ext cx="0" cy="0"/>
          <a:chOff x="0" y="0"/>
          <a:chExt cx="0" cy="0"/>
        </a:xfrm>
      </p:grpSpPr>
      <p:sp>
        <p:nvSpPr>
          <p:cNvPr id="3184" name="Google Shape;3184;p2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185" name="Google Shape;3185;p25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3186" name="Google Shape;3186;p25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87" name="Google Shape;3187;p2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188" name="Google Shape;3188;p25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3189" name="Google Shape;3189;p2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190" name="Google Shape;3190;p25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3191" name="Google Shape;3191;p2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192" name="Shape 3192"/>
        <p:cNvGrpSpPr/>
        <p:nvPr/>
      </p:nvGrpSpPr>
      <p:grpSpPr>
        <a:xfrm>
          <a:off x="0" y="0"/>
          <a:ext cx="0" cy="0"/>
          <a:chOff x="0" y="0"/>
          <a:chExt cx="0" cy="0"/>
        </a:xfrm>
      </p:grpSpPr>
      <p:sp>
        <p:nvSpPr>
          <p:cNvPr id="3193" name="Google Shape;3193;p25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3194" name="Google Shape;3194;p25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195" name="Google Shape;3195;p25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196" name="Google Shape;3196;p25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197" name="Google Shape;3197;p25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3198" name="Google Shape;3198;p2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199" name="Shape 3199"/>
        <p:cNvGrpSpPr/>
        <p:nvPr/>
      </p:nvGrpSpPr>
      <p:grpSpPr>
        <a:xfrm>
          <a:off x="0" y="0"/>
          <a:ext cx="0" cy="0"/>
          <a:chOff x="0" y="0"/>
          <a:chExt cx="0" cy="0"/>
        </a:xfrm>
      </p:grpSpPr>
      <p:sp>
        <p:nvSpPr>
          <p:cNvPr id="3200" name="Google Shape;3200;p26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201" name="Google Shape;3201;p260"/>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3202" name="Google Shape;3202;p26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203" name="Google Shape;3203;p26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3204" name="Google Shape;3204;p260"/>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3205" name="Google Shape;3205;p2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206" name="Google Shape;3206;p2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207" name="Shape 3207"/>
        <p:cNvGrpSpPr/>
        <p:nvPr/>
      </p:nvGrpSpPr>
      <p:grpSpPr>
        <a:xfrm>
          <a:off x="0" y="0"/>
          <a:ext cx="0" cy="0"/>
          <a:chOff x="0" y="0"/>
          <a:chExt cx="0" cy="0"/>
        </a:xfrm>
      </p:grpSpPr>
      <p:sp>
        <p:nvSpPr>
          <p:cNvPr id="3208" name="Google Shape;3208;p261"/>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3209" name="Google Shape;3209;p26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10" name="Google Shape;3210;p26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211" name="Google Shape;3211;p26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3212" name="Google Shape;3212;p2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213" name="Shape 3213"/>
        <p:cNvGrpSpPr/>
        <p:nvPr/>
      </p:nvGrpSpPr>
      <p:grpSpPr>
        <a:xfrm>
          <a:off x="0" y="0"/>
          <a:ext cx="0" cy="0"/>
          <a:chOff x="0" y="0"/>
          <a:chExt cx="0" cy="0"/>
        </a:xfrm>
      </p:grpSpPr>
      <p:sp>
        <p:nvSpPr>
          <p:cNvPr id="3214" name="Google Shape;3214;p2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15" name="Google Shape;3215;p2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16" name="Google Shape;3216;p2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17" name="Google Shape;3217;p2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18" name="Google Shape;3218;p2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19" name="Google Shape;3219;p2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20" name="Google Shape;3220;p26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21" name="Google Shape;3221;p26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222" name="Shape 3222"/>
        <p:cNvGrpSpPr/>
        <p:nvPr/>
      </p:nvGrpSpPr>
      <p:grpSpPr>
        <a:xfrm>
          <a:off x="0" y="0"/>
          <a:ext cx="0" cy="0"/>
          <a:chOff x="0" y="0"/>
          <a:chExt cx="0" cy="0"/>
        </a:xfrm>
      </p:grpSpPr>
      <p:sp>
        <p:nvSpPr>
          <p:cNvPr id="3223" name="Google Shape;3223;p2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24" name="Google Shape;3224;p2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25" name="Google Shape;3225;p2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26" name="Google Shape;3226;p2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27" name="Google Shape;3227;p2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28" name="Google Shape;3228;p2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29" name="Google Shape;3229;p2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30" name="Google Shape;3230;p2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31" name="Google Shape;3231;p263"/>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63"/>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63"/>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6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6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63"/>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237" name="Google Shape;3237;p263"/>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238" name="Google Shape;3238;p263"/>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239" name="Shape 3239"/>
        <p:cNvGrpSpPr/>
        <p:nvPr/>
      </p:nvGrpSpPr>
      <p:grpSpPr>
        <a:xfrm>
          <a:off x="0" y="0"/>
          <a:ext cx="0" cy="0"/>
          <a:chOff x="0" y="0"/>
          <a:chExt cx="0" cy="0"/>
        </a:xfrm>
      </p:grpSpPr>
      <p:sp>
        <p:nvSpPr>
          <p:cNvPr id="3240" name="Google Shape;3240;p2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41" name="Google Shape;3241;p2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42" name="Google Shape;3242;p2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43" name="Google Shape;3243;p2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44" name="Google Shape;3244;p2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45" name="Google Shape;3245;p2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46" name="Google Shape;3246;p2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47" name="Google Shape;3247;p2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48" name="Google Shape;3248;p26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6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64"/>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64"/>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64"/>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3253" name="Google Shape;3253;p264"/>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254" name="Shape 3254"/>
        <p:cNvGrpSpPr/>
        <p:nvPr/>
      </p:nvGrpSpPr>
      <p:grpSpPr>
        <a:xfrm>
          <a:off x="0" y="0"/>
          <a:ext cx="0" cy="0"/>
          <a:chOff x="0" y="0"/>
          <a:chExt cx="0" cy="0"/>
        </a:xfrm>
      </p:grpSpPr>
      <p:sp>
        <p:nvSpPr>
          <p:cNvPr id="3255" name="Google Shape;3255;p2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56" name="Google Shape;3256;p265"/>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57" name="Google Shape;3257;p2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58" name="Google Shape;3258;p2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59" name="Google Shape;3259;p2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60" name="Google Shape;3260;p2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61" name="Google Shape;3261;p265"/>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62" name="Google Shape;3262;p2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3263" name="Google Shape;3263;p265"/>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3264" name="Google Shape;3264;p265"/>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265" name="Google Shape;3265;p265"/>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3266" name="Google Shape;3266;p265"/>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267" name="Shape 3267"/>
        <p:cNvGrpSpPr/>
        <p:nvPr/>
      </p:nvGrpSpPr>
      <p:grpSpPr>
        <a:xfrm>
          <a:off x="0" y="0"/>
          <a:ext cx="0" cy="0"/>
          <a:chOff x="0" y="0"/>
          <a:chExt cx="0" cy="0"/>
        </a:xfrm>
      </p:grpSpPr>
      <p:sp>
        <p:nvSpPr>
          <p:cNvPr id="3268" name="Google Shape;3268;p2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269" name="Google Shape;3269;p2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0" name="Google Shape;3270;p2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71" name="Google Shape;3271;p2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72" name="Google Shape;3272;p2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73" name="Google Shape;3273;p26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38" name="Google Shape;238;p2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239" name="Google Shape;239;p2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240" name="Google Shape;240;p2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241" name="Google Shape;241;p2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242" name="Google Shape;242;p2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243" name="Google Shape;243;p2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244" name="Google Shape;244;p2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245" name="Google Shape;245;p2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246" name="Google Shape;246;p2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247" name="Google Shape;247;p2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48" name="Google Shape;248;p2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49" name="Google Shape;249;p2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0" name="Google Shape;250;p2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51" name="Google Shape;251;p2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274" name="Shape 3274"/>
        <p:cNvGrpSpPr/>
        <p:nvPr/>
      </p:nvGrpSpPr>
      <p:grpSpPr>
        <a:xfrm>
          <a:off x="0" y="0"/>
          <a:ext cx="0" cy="0"/>
          <a:chOff x="0" y="0"/>
          <a:chExt cx="0" cy="0"/>
        </a:xfrm>
      </p:grpSpPr>
      <p:sp>
        <p:nvSpPr>
          <p:cNvPr id="3275" name="Google Shape;3275;p2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76" name="Google Shape;3276;p2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77" name="Google Shape;3277;p2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78" name="Google Shape;3278;p2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79" name="Google Shape;3279;p2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80" name="Google Shape;3280;p2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81" name="Google Shape;3281;p26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282" name="Google Shape;3282;p26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83" name="Google Shape;3283;p267"/>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284" name="Shape 3284"/>
        <p:cNvGrpSpPr/>
        <p:nvPr/>
      </p:nvGrpSpPr>
      <p:grpSpPr>
        <a:xfrm>
          <a:off x="0" y="0"/>
          <a:ext cx="0" cy="0"/>
          <a:chOff x="0" y="0"/>
          <a:chExt cx="0" cy="0"/>
        </a:xfrm>
      </p:grpSpPr>
      <p:sp>
        <p:nvSpPr>
          <p:cNvPr id="3285" name="Google Shape;3285;p2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86" name="Google Shape;3286;p2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287" name="Google Shape;3287;p2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88" name="Google Shape;3288;p2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89" name="Google Shape;3289;p2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0" name="Google Shape;3290;p2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91" name="Google Shape;3291;p2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292" name="Google Shape;3292;p268"/>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293" name="Shape 3293"/>
        <p:cNvGrpSpPr/>
        <p:nvPr/>
      </p:nvGrpSpPr>
      <p:grpSpPr>
        <a:xfrm>
          <a:off x="0" y="0"/>
          <a:ext cx="0" cy="0"/>
          <a:chOff x="0" y="0"/>
          <a:chExt cx="0" cy="0"/>
        </a:xfrm>
      </p:grpSpPr>
      <p:sp>
        <p:nvSpPr>
          <p:cNvPr id="3294" name="Google Shape;3294;p2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295" name="Google Shape;3295;p2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296" name="Google Shape;3296;p2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97" name="Google Shape;3297;p2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98" name="Google Shape;3298;p2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99" name="Google Shape;3299;p26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00" name="Google Shape;3300;p269"/>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301" name="Shape 3301"/>
        <p:cNvGrpSpPr/>
        <p:nvPr/>
      </p:nvGrpSpPr>
      <p:grpSpPr>
        <a:xfrm>
          <a:off x="0" y="0"/>
          <a:ext cx="0" cy="0"/>
          <a:chOff x="0" y="0"/>
          <a:chExt cx="0" cy="0"/>
        </a:xfrm>
      </p:grpSpPr>
      <p:sp>
        <p:nvSpPr>
          <p:cNvPr id="3302" name="Google Shape;3302;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03" name="Google Shape;3303;p2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04" name="Google Shape;3304;p2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05" name="Google Shape;3305;p2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06" name="Google Shape;3306;p2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07" name="Google Shape;3307;p2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08" name="Google Shape;3308;p2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09" name="Google Shape;3309;p2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10" name="Google Shape;3310;p270"/>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3311" name="Google Shape;3311;p270"/>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312" name="Shape 3312"/>
        <p:cNvGrpSpPr/>
        <p:nvPr/>
      </p:nvGrpSpPr>
      <p:grpSpPr>
        <a:xfrm>
          <a:off x="0" y="0"/>
          <a:ext cx="0" cy="0"/>
          <a:chOff x="0" y="0"/>
          <a:chExt cx="0" cy="0"/>
        </a:xfrm>
      </p:grpSpPr>
      <p:sp>
        <p:nvSpPr>
          <p:cNvPr id="3313" name="Google Shape;3313;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314" name="Google Shape;3314;p2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15" name="Google Shape;3315;p2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16" name="Google Shape;3316;p2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7" name="Google Shape;3317;p2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18" name="Google Shape;3318;p27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19" name="Google Shape;3319;p27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3320" name="Google Shape;3320;p271"/>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21" name="Google Shape;3321;p271"/>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3322" name="Google Shape;3322;p271"/>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323" name="Shape 3323"/>
        <p:cNvGrpSpPr/>
        <p:nvPr/>
      </p:nvGrpSpPr>
      <p:grpSpPr>
        <a:xfrm>
          <a:off x="0" y="0"/>
          <a:ext cx="0" cy="0"/>
          <a:chOff x="0" y="0"/>
          <a:chExt cx="0" cy="0"/>
        </a:xfrm>
      </p:grpSpPr>
      <p:sp>
        <p:nvSpPr>
          <p:cNvPr id="3324" name="Google Shape;3324;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25" name="Google Shape;3325;p2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26" name="Google Shape;3326;p2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27" name="Google Shape;3327;p2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28" name="Google Shape;3328;p2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9" name="Google Shape;3329;p2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30" name="Google Shape;3330;p27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31" name="Google Shape;3331;p27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32" name="Google Shape;3332;p272"/>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333" name="Google Shape;3333;p272"/>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334" name="Google Shape;3334;p272"/>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335" name="Google Shape;3335;p272"/>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336" name="Google Shape;3336;p272"/>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3337" name="Google Shape;3337;p272"/>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338" name="Shape 3338"/>
        <p:cNvGrpSpPr/>
        <p:nvPr/>
      </p:nvGrpSpPr>
      <p:grpSpPr>
        <a:xfrm>
          <a:off x="0" y="0"/>
          <a:ext cx="0" cy="0"/>
          <a:chOff x="0" y="0"/>
          <a:chExt cx="0" cy="0"/>
        </a:xfrm>
      </p:grpSpPr>
      <p:sp>
        <p:nvSpPr>
          <p:cNvPr id="3339" name="Google Shape;3339;p27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40" name="Google Shape;3340;p27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41" name="Google Shape;3341;p27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3342" name="Google Shape;3342;p273"/>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43" name="Google Shape;3343;p2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44" name="Google Shape;3344;p2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45" name="Google Shape;3345;p2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46" name="Google Shape;3346;p2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47" name="Google Shape;3347;p2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48" name="Google Shape;3348;p273"/>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49" name="Google Shape;3349;p273"/>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50" name="Google Shape;3350;p273"/>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3351" name="Google Shape;3351;p273"/>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3352" name="Google Shape;3352;p273"/>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53" name="Google Shape;3353;p273"/>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354" name="Google Shape;3354;p273"/>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55" name="Google Shape;3355;p273"/>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356" name="Google Shape;3356;p273"/>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57" name="Google Shape;3357;p273"/>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358" name="Shape 3358"/>
        <p:cNvGrpSpPr/>
        <p:nvPr/>
      </p:nvGrpSpPr>
      <p:grpSpPr>
        <a:xfrm>
          <a:off x="0" y="0"/>
          <a:ext cx="0" cy="0"/>
          <a:chOff x="0" y="0"/>
          <a:chExt cx="0" cy="0"/>
        </a:xfrm>
      </p:grpSpPr>
      <p:sp>
        <p:nvSpPr>
          <p:cNvPr id="3359" name="Google Shape;3359;p27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360" name="Google Shape;3360;p27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3361" name="Google Shape;3361;p27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62" name="Google Shape;3362;p2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63" name="Google Shape;3363;p2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64" name="Google Shape;3364;p2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65" name="Google Shape;3365;p2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66" name="Google Shape;3366;p2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67" name="Google Shape;3367;p274"/>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68" name="Google Shape;3368;p274"/>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69" name="Google Shape;3369;p274"/>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370" name="Google Shape;3370;p274"/>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3371" name="Google Shape;3371;p274"/>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72" name="Google Shape;3372;p274"/>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73" name="Google Shape;3373;p274"/>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74" name="Google Shape;3374;p274"/>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375" name="Shape 3375"/>
        <p:cNvGrpSpPr/>
        <p:nvPr/>
      </p:nvGrpSpPr>
      <p:grpSpPr>
        <a:xfrm>
          <a:off x="0" y="0"/>
          <a:ext cx="0" cy="0"/>
          <a:chOff x="0" y="0"/>
          <a:chExt cx="0" cy="0"/>
        </a:xfrm>
      </p:grpSpPr>
      <p:sp>
        <p:nvSpPr>
          <p:cNvPr id="3376" name="Google Shape;3376;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77" name="Google Shape;3377;p2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78" name="Google Shape;3378;p2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79" name="Google Shape;3379;p2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80" name="Google Shape;3380;p2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81" name="Google Shape;3381;p2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82" name="Google Shape;3382;p2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83" name="Google Shape;3383;p27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384" name="Google Shape;3384;p275"/>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3385" name="Google Shape;3385;p275"/>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386" name="Google Shape;3386;p275"/>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87" name="Google Shape;3387;p275"/>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388" name="Google Shape;3388;p275"/>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389" name="Google Shape;3389;p275"/>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390" name="Shape 3390"/>
        <p:cNvGrpSpPr/>
        <p:nvPr/>
      </p:nvGrpSpPr>
      <p:grpSpPr>
        <a:xfrm>
          <a:off x="0" y="0"/>
          <a:ext cx="0" cy="0"/>
          <a:chOff x="0" y="0"/>
          <a:chExt cx="0" cy="0"/>
        </a:xfrm>
      </p:grpSpPr>
      <p:sp>
        <p:nvSpPr>
          <p:cNvPr id="3391" name="Google Shape;3391;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92" name="Google Shape;3392;p27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393" name="Google Shape;3393;p2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394" name="Google Shape;3394;p2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395" name="Google Shape;3395;p2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6" name="Google Shape;3396;p2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97" name="Google Shape;3397;p27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398" name="Google Shape;3398;p27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399" name="Google Shape;3399;p276"/>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400" name="Google Shape;3400;p276"/>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01" name="Google Shape;3401;p276"/>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02" name="Google Shape;3402;p276"/>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03" name="Google Shape;3403;p276"/>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04" name="Google Shape;3404;p276"/>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3405" name="Google Shape;3405;p276"/>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255" name="Shape 255"/>
        <p:cNvGrpSpPr/>
        <p:nvPr/>
      </p:nvGrpSpPr>
      <p:grpSpPr>
        <a:xfrm>
          <a:off x="0" y="0"/>
          <a:ext cx="0" cy="0"/>
          <a:chOff x="0" y="0"/>
          <a:chExt cx="0" cy="0"/>
        </a:xfrm>
      </p:grpSpPr>
      <p:sp>
        <p:nvSpPr>
          <p:cNvPr id="256" name="Google Shape;256;p2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7" name="Google Shape;257;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59" name="Google Shape;259;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0" name="Google Shape;260;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62" name="Google Shape;262;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 name="Google Shape;263;p29"/>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406" name="Shape 3406"/>
        <p:cNvGrpSpPr/>
        <p:nvPr/>
      </p:nvGrpSpPr>
      <p:grpSpPr>
        <a:xfrm>
          <a:off x="0" y="0"/>
          <a:ext cx="0" cy="0"/>
          <a:chOff x="0" y="0"/>
          <a:chExt cx="0" cy="0"/>
        </a:xfrm>
      </p:grpSpPr>
      <p:sp>
        <p:nvSpPr>
          <p:cNvPr id="3407" name="Google Shape;3407;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08" name="Google Shape;3408;p27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409" name="Google Shape;3409;p2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10" name="Google Shape;3410;p2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11" name="Google Shape;3411;p2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2" name="Google Shape;3412;p2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13" name="Google Shape;3413;p27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414" name="Google Shape;3414;p27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415" name="Google Shape;3415;p277"/>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416" name="Google Shape;3416;p277"/>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3417" name="Google Shape;3417;p277"/>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3418" name="Google Shape;3418;p277"/>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3419" name="Google Shape;3419;p27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7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7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7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7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7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7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27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7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7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7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7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7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7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7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7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7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7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7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7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7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7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7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7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7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7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7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7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7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7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7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7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7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7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7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7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7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7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7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7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7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7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7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7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7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7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7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7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7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7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7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7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7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7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7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7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7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7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7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7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7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7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7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7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7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7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7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7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7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7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7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7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7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7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7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7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7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7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7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7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7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7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7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7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7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7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7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7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7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7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7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7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7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7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7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7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7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7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7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7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7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7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7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7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7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7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7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7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7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7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7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7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7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7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7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7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7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7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7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7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7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7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7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7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7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7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7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7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7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7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7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7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7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7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7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7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7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7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7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7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7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7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7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7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7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7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7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7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7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7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7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7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7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7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7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7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7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7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7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7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7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7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7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7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7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7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7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7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7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7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7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7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7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7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7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7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7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7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7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7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7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7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7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7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7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7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7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7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7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7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7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7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619" name="Shape 3619"/>
        <p:cNvGrpSpPr/>
        <p:nvPr/>
      </p:nvGrpSpPr>
      <p:grpSpPr>
        <a:xfrm>
          <a:off x="0" y="0"/>
          <a:ext cx="0" cy="0"/>
          <a:chOff x="0" y="0"/>
          <a:chExt cx="0" cy="0"/>
        </a:xfrm>
      </p:grpSpPr>
      <p:sp>
        <p:nvSpPr>
          <p:cNvPr id="3620" name="Google Shape;3620;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21" name="Google Shape;3621;p2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22" name="Google Shape;3622;p2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23" name="Google Shape;3623;p2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24" name="Google Shape;3624;p2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25" name="Google Shape;3625;p2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26" name="Google Shape;3626;p2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27" name="Google Shape;3627;p27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28" name="Google Shape;3628;p27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3629" name="Google Shape;3629;p27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3630" name="Google Shape;3630;p278"/>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31" name="Google Shape;3631;p278"/>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632" name="Google Shape;3632;p278"/>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633" name="Google Shape;3633;p278"/>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3634" name="Google Shape;3634;p278"/>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35" name="Google Shape;3635;p278"/>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3636" name="Google Shape;3636;p278"/>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3637" name="Google Shape;3637;p278"/>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3638" name="Google Shape;3638;p278"/>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639" name="Shape 3639"/>
        <p:cNvGrpSpPr/>
        <p:nvPr/>
      </p:nvGrpSpPr>
      <p:grpSpPr>
        <a:xfrm>
          <a:off x="0" y="0"/>
          <a:ext cx="0" cy="0"/>
          <a:chOff x="0" y="0"/>
          <a:chExt cx="0" cy="0"/>
        </a:xfrm>
      </p:grpSpPr>
      <p:sp>
        <p:nvSpPr>
          <p:cNvPr id="3640" name="Google Shape;3640;p27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41" name="Google Shape;3641;p27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42" name="Google Shape;3642;p2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43" name="Google Shape;3643;p2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44" name="Google Shape;3644;p2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45" name="Google Shape;3645;p2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46" name="Google Shape;3646;p27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47" name="Google Shape;3647;p27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48" name="Google Shape;3648;p27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3649" name="Google Shape;3649;p279"/>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50" name="Google Shape;3650;p279"/>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651" name="Google Shape;3651;p279"/>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52" name="Google Shape;3652;p279"/>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3653" name="Google Shape;3653;p279"/>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3654" name="Google Shape;3654;p279"/>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655" name="Shape 3655"/>
        <p:cNvGrpSpPr/>
        <p:nvPr/>
      </p:nvGrpSpPr>
      <p:grpSpPr>
        <a:xfrm>
          <a:off x="0" y="0"/>
          <a:ext cx="0" cy="0"/>
          <a:chOff x="0" y="0"/>
          <a:chExt cx="0" cy="0"/>
        </a:xfrm>
      </p:grpSpPr>
      <p:sp>
        <p:nvSpPr>
          <p:cNvPr id="3656" name="Google Shape;3656;p2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657" name="Google Shape;3657;p2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58" name="Google Shape;3658;p2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59" name="Google Shape;3659;p2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60" name="Google Shape;3660;p2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61" name="Google Shape;3661;p28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62" name="Google Shape;3662;p28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3663" name="Google Shape;3663;p280"/>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3664" name="Google Shape;3664;p280"/>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665" name="Shape 3665"/>
        <p:cNvGrpSpPr/>
        <p:nvPr/>
      </p:nvGrpSpPr>
      <p:grpSpPr>
        <a:xfrm>
          <a:off x="0" y="0"/>
          <a:ext cx="0" cy="0"/>
          <a:chOff x="0" y="0"/>
          <a:chExt cx="0" cy="0"/>
        </a:xfrm>
      </p:grpSpPr>
      <p:sp>
        <p:nvSpPr>
          <p:cNvPr id="3666" name="Google Shape;3666;p2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67" name="Google Shape;3667;p28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68" name="Google Shape;3668;p2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69" name="Google Shape;3669;p2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70" name="Google Shape;3670;p2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71" name="Google Shape;3671;p2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72" name="Google Shape;3672;p28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73" name="Google Shape;3673;p28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74" name="Google Shape;3674;p281"/>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75" name="Google Shape;3675;p281"/>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76" name="Google Shape;3676;p281"/>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77" name="Google Shape;3677;p281"/>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78" name="Google Shape;3678;p281"/>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79" name="Google Shape;3679;p281"/>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80" name="Google Shape;3680;p281"/>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681" name="Google Shape;3681;p281"/>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682" name="Shape 3682"/>
        <p:cNvGrpSpPr/>
        <p:nvPr/>
      </p:nvGrpSpPr>
      <p:grpSpPr>
        <a:xfrm>
          <a:off x="0" y="0"/>
          <a:ext cx="0" cy="0"/>
          <a:chOff x="0" y="0"/>
          <a:chExt cx="0" cy="0"/>
        </a:xfrm>
      </p:grpSpPr>
      <p:sp>
        <p:nvSpPr>
          <p:cNvPr id="3683" name="Google Shape;3683;p2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684" name="Google Shape;3684;p28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685" name="Google Shape;3685;p2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86" name="Google Shape;3686;p2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87" name="Google Shape;3687;p2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88" name="Google Shape;3688;p2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89" name="Google Shape;3689;p28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690" name="Google Shape;3690;p28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691" name="Google Shape;3691;p28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92" name="Google Shape;3692;p28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3693" name="Google Shape;3693;p28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3694" name="Google Shape;3694;p282"/>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95" name="Google Shape;3695;p282"/>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96" name="Google Shape;3696;p282"/>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97" name="Google Shape;3697;p282"/>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698" name="Google Shape;3698;p282"/>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699" name="Google Shape;3699;p282"/>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00" name="Google Shape;3700;p282"/>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701" name="Google Shape;3701;p282"/>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702" name="Shape 3702"/>
        <p:cNvGrpSpPr/>
        <p:nvPr/>
      </p:nvGrpSpPr>
      <p:grpSpPr>
        <a:xfrm>
          <a:off x="0" y="0"/>
          <a:ext cx="0" cy="0"/>
          <a:chOff x="0" y="0"/>
          <a:chExt cx="0" cy="0"/>
        </a:xfrm>
      </p:grpSpPr>
      <p:sp>
        <p:nvSpPr>
          <p:cNvPr id="3703" name="Google Shape;3703;p283"/>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3704" name="Google Shape;3704;p283"/>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3705" name="Google Shape;3705;p28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706" name="Google Shape;3706;p2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07" name="Google Shape;3707;p2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08" name="Google Shape;3708;p2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09" name="Google Shape;3709;p2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10" name="Google Shape;3710;p28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11" name="Google Shape;3711;p283"/>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12" name="Google Shape;3712;p283"/>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13" name="Google Shape;3713;p283"/>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14" name="Google Shape;3714;p283"/>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15" name="Google Shape;3715;p283"/>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3716" name="Google Shape;3716;p283"/>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717" name="Shape 3717"/>
        <p:cNvGrpSpPr/>
        <p:nvPr/>
      </p:nvGrpSpPr>
      <p:grpSpPr>
        <a:xfrm>
          <a:off x="0" y="0"/>
          <a:ext cx="0" cy="0"/>
          <a:chOff x="0" y="0"/>
          <a:chExt cx="0" cy="0"/>
        </a:xfrm>
      </p:grpSpPr>
      <p:sp>
        <p:nvSpPr>
          <p:cNvPr id="3718" name="Google Shape;3718;p2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719" name="Google Shape;3719;p28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720" name="Google Shape;3720;p2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21" name="Google Shape;3721;p28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22" name="Google Shape;3722;p2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23" name="Google Shape;3723;p2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24" name="Google Shape;3724;p28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725" name="Google Shape;3725;p28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726" name="Google Shape;3726;p28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727" name="Google Shape;3727;p28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728" name="Google Shape;3728;p28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29" name="Google Shape;3729;p28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730" name="Google Shape;3730;p28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31" name="Google Shape;3731;p28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732" name="Google Shape;3732;p28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3733" name="Google Shape;3733;p28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734" name="Shape 3734"/>
        <p:cNvGrpSpPr/>
        <p:nvPr/>
      </p:nvGrpSpPr>
      <p:grpSpPr>
        <a:xfrm>
          <a:off x="0" y="0"/>
          <a:ext cx="0" cy="0"/>
          <a:chOff x="0" y="0"/>
          <a:chExt cx="0" cy="0"/>
        </a:xfrm>
      </p:grpSpPr>
      <p:sp>
        <p:nvSpPr>
          <p:cNvPr id="3735" name="Google Shape;3735;p2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736" name="Google Shape;3736;p28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737" name="Google Shape;3737;p2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38" name="Google Shape;3738;p2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39" name="Google Shape;3739;p2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40" name="Google Shape;3740;p2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41" name="Google Shape;3741;p28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742" name="Google Shape;3742;p28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43" name="Google Shape;3743;p285"/>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744" name="Shape 3744"/>
        <p:cNvGrpSpPr/>
        <p:nvPr/>
      </p:nvGrpSpPr>
      <p:grpSpPr>
        <a:xfrm>
          <a:off x="0" y="0"/>
          <a:ext cx="0" cy="0"/>
          <a:chOff x="0" y="0"/>
          <a:chExt cx="0" cy="0"/>
        </a:xfrm>
      </p:grpSpPr>
      <p:sp>
        <p:nvSpPr>
          <p:cNvPr id="3745" name="Google Shape;3745;p2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746" name="Google Shape;3746;p28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747" name="Google Shape;3747;p2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48" name="Google Shape;3748;p28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49" name="Google Shape;3749;p2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50" name="Google Shape;3750;p2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51" name="Google Shape;3751;p28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52" name="Google Shape;3752;p286"/>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753" name="Google Shape;3753;p286"/>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264" name="Shape 264"/>
        <p:cNvGrpSpPr/>
        <p:nvPr/>
      </p:nvGrpSpPr>
      <p:grpSpPr>
        <a:xfrm>
          <a:off x="0" y="0"/>
          <a:ext cx="0" cy="0"/>
          <a:chOff x="0" y="0"/>
          <a:chExt cx="0" cy="0"/>
        </a:xfrm>
      </p:grpSpPr>
      <p:sp>
        <p:nvSpPr>
          <p:cNvPr id="265" name="Google Shape;265;p30"/>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6" name="Google Shape;266;p30"/>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67" name="Google Shape;267;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68" name="Google Shape;268;p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69" name="Google Shape;269;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3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72" name="Google Shape;272;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 name="Google Shape;273;p30"/>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754" name="Shape 3754"/>
        <p:cNvGrpSpPr/>
        <p:nvPr/>
      </p:nvGrpSpPr>
      <p:grpSpPr>
        <a:xfrm>
          <a:off x="0" y="0"/>
          <a:ext cx="0" cy="0"/>
          <a:chOff x="0" y="0"/>
          <a:chExt cx="0" cy="0"/>
        </a:xfrm>
      </p:grpSpPr>
      <p:sp>
        <p:nvSpPr>
          <p:cNvPr id="3755" name="Google Shape;3755;p287"/>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3756" name="Google Shape;3756;p2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757" name="Google Shape;3757;p2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758" name="Google Shape;3758;p28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759" name="Google Shape;3759;p2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60" name="Google Shape;3760;p2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61" name="Google Shape;3761;p28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762" name="Shape 3762"/>
        <p:cNvGrpSpPr/>
        <p:nvPr/>
      </p:nvGrpSpPr>
      <p:grpSpPr>
        <a:xfrm>
          <a:off x="0" y="0"/>
          <a:ext cx="0" cy="0"/>
          <a:chOff x="0" y="0"/>
          <a:chExt cx="0" cy="0"/>
        </a:xfrm>
      </p:grpSpPr>
      <p:sp>
        <p:nvSpPr>
          <p:cNvPr id="3763" name="Google Shape;3763;p288"/>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3764" name="Google Shape;3764;p2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65" name="Google Shape;3765;p2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766" name="Google Shape;3766;p28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3767" name="Google Shape;3767;p28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768" name="Google Shape;3768;p2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769" name="Google Shape;3769;p28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3770" name="Google Shape;3770;p288"/>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771" name="Google Shape;3771;p288"/>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772" name="Google Shape;3772;p288"/>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773" name="Shape 3773"/>
        <p:cNvGrpSpPr/>
        <p:nvPr/>
      </p:nvGrpSpPr>
      <p:grpSpPr>
        <a:xfrm>
          <a:off x="0" y="0"/>
          <a:ext cx="0" cy="0"/>
          <a:chOff x="0" y="0"/>
          <a:chExt cx="0" cy="0"/>
        </a:xfrm>
      </p:grpSpPr>
      <p:sp>
        <p:nvSpPr>
          <p:cNvPr id="3774" name="Google Shape;3774;p289"/>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3775" name="Google Shape;3775;p2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76" name="Google Shape;3776;p2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777" name="Google Shape;3777;p28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78" name="Google Shape;3778;p2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9" name="Google Shape;3779;p2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80" name="Google Shape;3780;p28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781" name="Google Shape;3781;p289"/>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782" name="Google Shape;3782;p289"/>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783" name="Google Shape;3783;p289"/>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784" name="Shape 3784"/>
        <p:cNvGrpSpPr/>
        <p:nvPr/>
      </p:nvGrpSpPr>
      <p:grpSpPr>
        <a:xfrm>
          <a:off x="0" y="0"/>
          <a:ext cx="0" cy="0"/>
          <a:chOff x="0" y="0"/>
          <a:chExt cx="0" cy="0"/>
        </a:xfrm>
      </p:grpSpPr>
      <p:sp>
        <p:nvSpPr>
          <p:cNvPr id="3785" name="Google Shape;3785;p29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786" name="Google Shape;3786;p2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87" name="Google Shape;3787;p2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88" name="Google Shape;3788;p2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89" name="Google Shape;3789;p2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90" name="Google Shape;3790;p2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1" name="Google Shape;3791;p29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792" name="Shape 3792"/>
        <p:cNvGrpSpPr/>
        <p:nvPr/>
      </p:nvGrpSpPr>
      <p:grpSpPr>
        <a:xfrm>
          <a:off x="0" y="0"/>
          <a:ext cx="0" cy="0"/>
          <a:chOff x="0" y="0"/>
          <a:chExt cx="0" cy="0"/>
        </a:xfrm>
      </p:grpSpPr>
      <p:sp>
        <p:nvSpPr>
          <p:cNvPr id="3793" name="Google Shape;3793;p29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794" name="Google Shape;3794;p2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795" name="Google Shape;3795;p2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796" name="Google Shape;3796;p29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797" name="Google Shape;3797;p2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98" name="Google Shape;3798;p2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9" name="Google Shape;3799;p29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3800" name="Shape 3800"/>
        <p:cNvGrpSpPr/>
        <p:nvPr/>
      </p:nvGrpSpPr>
      <p:grpSpPr>
        <a:xfrm>
          <a:off x="0" y="0"/>
          <a:ext cx="0" cy="0"/>
          <a:chOff x="0" y="0"/>
          <a:chExt cx="0" cy="0"/>
        </a:xfrm>
      </p:grpSpPr>
      <p:sp>
        <p:nvSpPr>
          <p:cNvPr id="3801" name="Google Shape;3801;p29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02" name="Google Shape;3802;p2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03" name="Google Shape;3803;p2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04" name="Google Shape;3804;p2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05" name="Google Shape;3805;p2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06" name="Google Shape;3806;p2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807" name="Google Shape;3807;p2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08" name="Google Shape;3808;p29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3809" name="Shape 3809"/>
        <p:cNvGrpSpPr/>
        <p:nvPr/>
      </p:nvGrpSpPr>
      <p:grpSpPr>
        <a:xfrm>
          <a:off x="0" y="0"/>
          <a:ext cx="0" cy="0"/>
          <a:chOff x="0" y="0"/>
          <a:chExt cx="0" cy="0"/>
        </a:xfrm>
      </p:grpSpPr>
      <p:sp>
        <p:nvSpPr>
          <p:cNvPr id="3810" name="Google Shape;3810;p29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811" name="Google Shape;3811;p2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12" name="Google Shape;3812;p2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13" name="Google Shape;3813;p29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814" name="Google Shape;3814;p2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15" name="Google Shape;3815;p29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3816" name="Google Shape;3816;p2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17" name="Google Shape;3817;p29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3818" name="Shape 3818"/>
        <p:cNvGrpSpPr/>
        <p:nvPr/>
      </p:nvGrpSpPr>
      <p:grpSpPr>
        <a:xfrm>
          <a:off x="0" y="0"/>
          <a:ext cx="0" cy="0"/>
          <a:chOff x="0" y="0"/>
          <a:chExt cx="0" cy="0"/>
        </a:xfrm>
      </p:grpSpPr>
      <p:sp>
        <p:nvSpPr>
          <p:cNvPr id="3819" name="Google Shape;3819;p29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20" name="Google Shape;3820;p2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21" name="Google Shape;3821;p2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22" name="Google Shape;3822;p2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23" name="Google Shape;3823;p2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24" name="Google Shape;3824;p2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25" name="Google Shape;3825;p29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3826" name="Shape 3826"/>
        <p:cNvGrpSpPr/>
        <p:nvPr/>
      </p:nvGrpSpPr>
      <p:grpSpPr>
        <a:xfrm>
          <a:off x="0" y="0"/>
          <a:ext cx="0" cy="0"/>
          <a:chOff x="0" y="0"/>
          <a:chExt cx="0" cy="0"/>
        </a:xfrm>
      </p:grpSpPr>
      <p:sp>
        <p:nvSpPr>
          <p:cNvPr id="3827" name="Google Shape;3827;p29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28" name="Google Shape;3828;p2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29" name="Google Shape;3829;p2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30" name="Google Shape;3830;p2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31" name="Google Shape;3831;p2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832" name="Google Shape;3832;p29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833" name="Google Shape;3833;p2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34" name="Google Shape;3834;p29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3835" name="Shape 3835"/>
        <p:cNvGrpSpPr/>
        <p:nvPr/>
      </p:nvGrpSpPr>
      <p:grpSpPr>
        <a:xfrm>
          <a:off x="0" y="0"/>
          <a:ext cx="0" cy="0"/>
          <a:chOff x="0" y="0"/>
          <a:chExt cx="0" cy="0"/>
        </a:xfrm>
      </p:grpSpPr>
      <p:sp>
        <p:nvSpPr>
          <p:cNvPr id="3836" name="Google Shape;3836;p29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37" name="Google Shape;3837;p2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38" name="Google Shape;3838;p2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39" name="Google Shape;3839;p2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40" name="Google Shape;3840;p2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1" name="Google Shape;3841;p2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42" name="Google Shape;3842;p29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74" name="Shape 274"/>
        <p:cNvGrpSpPr/>
        <p:nvPr/>
      </p:nvGrpSpPr>
      <p:grpSpPr>
        <a:xfrm>
          <a:off x="0" y="0"/>
          <a:ext cx="0" cy="0"/>
          <a:chOff x="0" y="0"/>
          <a:chExt cx="0" cy="0"/>
        </a:xfrm>
      </p:grpSpPr>
      <p:sp>
        <p:nvSpPr>
          <p:cNvPr id="275" name="Google Shape;275;p3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76" name="Google Shape;276;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77" name="Google Shape;277;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78" name="Google Shape;278;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9" name="Google Shape;279;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0" name="Google Shape;280;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281" name="Google Shape;281;p31"/>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82" name="Google Shape;282;p31"/>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3843" name="Shape 3843"/>
        <p:cNvGrpSpPr/>
        <p:nvPr/>
      </p:nvGrpSpPr>
      <p:grpSpPr>
        <a:xfrm>
          <a:off x="0" y="0"/>
          <a:ext cx="0" cy="0"/>
          <a:chOff x="0" y="0"/>
          <a:chExt cx="0" cy="0"/>
        </a:xfrm>
      </p:grpSpPr>
      <p:sp>
        <p:nvSpPr>
          <p:cNvPr id="3844" name="Google Shape;3844;p29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45" name="Google Shape;3845;p2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46" name="Google Shape;3846;p2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47" name="Google Shape;3847;p2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48" name="Google Shape;3848;p2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9" name="Google Shape;3849;p2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50" name="Google Shape;3850;p29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9">
    <p:spTree>
      <p:nvGrpSpPr>
        <p:cNvPr id="3851" name="Shape 3851"/>
        <p:cNvGrpSpPr/>
        <p:nvPr/>
      </p:nvGrpSpPr>
      <p:grpSpPr>
        <a:xfrm>
          <a:off x="0" y="0"/>
          <a:ext cx="0" cy="0"/>
          <a:chOff x="0" y="0"/>
          <a:chExt cx="0" cy="0"/>
        </a:xfrm>
      </p:grpSpPr>
      <p:sp>
        <p:nvSpPr>
          <p:cNvPr id="3852" name="Google Shape;3852;p29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53" name="Google Shape;3853;p2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54" name="Google Shape;3854;p2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55" name="Google Shape;3855;p2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56" name="Google Shape;3856;p2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57" name="Google Shape;3857;p2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58" name="Google Shape;3858;p29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_3">
    <p:spTree>
      <p:nvGrpSpPr>
        <p:cNvPr id="3859" name="Shape 3859"/>
        <p:cNvGrpSpPr/>
        <p:nvPr/>
      </p:nvGrpSpPr>
      <p:grpSpPr>
        <a:xfrm>
          <a:off x="0" y="0"/>
          <a:ext cx="0" cy="0"/>
          <a:chOff x="0" y="0"/>
          <a:chExt cx="0" cy="0"/>
        </a:xfrm>
      </p:grpSpPr>
      <p:sp>
        <p:nvSpPr>
          <p:cNvPr id="3860" name="Google Shape;3860;p2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3861" name="Google Shape;3861;p29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862" name="Google Shape;3862;p2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863" name="Google Shape;3863;p2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64" name="Google Shape;3864;p2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5" name="Google Shape;3865;p2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66" name="Google Shape;3866;p29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867" name="Google Shape;3867;p29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12_1">
    <p:spTree>
      <p:nvGrpSpPr>
        <p:cNvPr id="3868" name="Shape 3868"/>
        <p:cNvGrpSpPr/>
        <p:nvPr/>
      </p:nvGrpSpPr>
      <p:grpSpPr>
        <a:xfrm>
          <a:off x="0" y="0"/>
          <a:ext cx="0" cy="0"/>
          <a:chOff x="0" y="0"/>
          <a:chExt cx="0" cy="0"/>
        </a:xfrm>
      </p:grpSpPr>
      <p:sp>
        <p:nvSpPr>
          <p:cNvPr id="3869" name="Google Shape;3869;p30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70" name="Google Shape;3870;p3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71" name="Google Shape;3871;p3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72" name="Google Shape;3872;p30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73" name="Google Shape;3873;p3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74" name="Google Shape;3874;p3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75" name="Google Shape;3875;p30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13_1">
    <p:spTree>
      <p:nvGrpSpPr>
        <p:cNvPr id="3876" name="Shape 3876"/>
        <p:cNvGrpSpPr/>
        <p:nvPr/>
      </p:nvGrpSpPr>
      <p:grpSpPr>
        <a:xfrm>
          <a:off x="0" y="0"/>
          <a:ext cx="0" cy="0"/>
          <a:chOff x="0" y="0"/>
          <a:chExt cx="0" cy="0"/>
        </a:xfrm>
      </p:grpSpPr>
      <p:sp>
        <p:nvSpPr>
          <p:cNvPr id="3877" name="Google Shape;3877;p30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878" name="Google Shape;3878;p30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879" name="Google Shape;3879;p3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880" name="Google Shape;3880;p30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81" name="Google Shape;3881;p3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82" name="Google Shape;3882;p3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83" name="Google Shape;3883;p30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3884" name="Shape 3884"/>
        <p:cNvGrpSpPr/>
        <p:nvPr/>
      </p:nvGrpSpPr>
      <p:grpSpPr>
        <a:xfrm>
          <a:off x="0" y="0"/>
          <a:ext cx="0" cy="0"/>
          <a:chOff x="0" y="0"/>
          <a:chExt cx="0" cy="0"/>
        </a:xfrm>
      </p:grpSpPr>
      <p:sp>
        <p:nvSpPr>
          <p:cNvPr id="3885" name="Google Shape;3885;p3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3886" name="Google Shape;3886;p30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887" name="Google Shape;3887;p3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888" name="Google Shape;3888;p3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889" name="Google Shape;3889;p3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0" name="Google Shape;3890;p3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91" name="Google Shape;3891;p30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rgbClr val="EE0000"/>
                </a:solidFill>
              </a:defRPr>
            </a:lvl2pPr>
            <a:lvl3pPr lvl="2" rtl="0" algn="ctr">
              <a:spcBef>
                <a:spcPts val="500"/>
              </a:spcBef>
              <a:spcAft>
                <a:spcPts val="0"/>
              </a:spcAft>
              <a:buNone/>
              <a:defRPr sz="1800">
                <a:solidFill>
                  <a:srgbClr val="EE0000"/>
                </a:solidFill>
              </a:defRPr>
            </a:lvl3pPr>
            <a:lvl4pPr lvl="3" rtl="0" algn="ctr">
              <a:spcBef>
                <a:spcPts val="500"/>
              </a:spcBef>
              <a:spcAft>
                <a:spcPts val="0"/>
              </a:spcAft>
              <a:buNone/>
              <a:defRPr sz="1800">
                <a:solidFill>
                  <a:srgbClr val="EE0000"/>
                </a:solidFill>
              </a:defRPr>
            </a:lvl4pPr>
            <a:lvl5pPr lvl="4" rtl="0" algn="ctr">
              <a:spcBef>
                <a:spcPts val="500"/>
              </a:spcBef>
              <a:spcAft>
                <a:spcPts val="0"/>
              </a:spcAft>
              <a:buNone/>
              <a:defRPr sz="1800">
                <a:solidFill>
                  <a:srgbClr val="EE0000"/>
                </a:solidFill>
              </a:defRPr>
            </a:lvl5pPr>
            <a:lvl6pPr lvl="5" rtl="0" algn="ctr">
              <a:spcBef>
                <a:spcPts val="500"/>
              </a:spcBef>
              <a:spcAft>
                <a:spcPts val="0"/>
              </a:spcAft>
              <a:buNone/>
              <a:defRPr sz="1800">
                <a:solidFill>
                  <a:srgbClr val="EE0000"/>
                </a:solidFill>
              </a:defRPr>
            </a:lvl6pPr>
            <a:lvl7pPr lvl="6" rtl="0" algn="ctr">
              <a:spcBef>
                <a:spcPts val="500"/>
              </a:spcBef>
              <a:spcAft>
                <a:spcPts val="0"/>
              </a:spcAft>
              <a:buNone/>
              <a:defRPr sz="1800">
                <a:solidFill>
                  <a:srgbClr val="EE0000"/>
                </a:solidFill>
              </a:defRPr>
            </a:lvl7pPr>
            <a:lvl8pPr lvl="7" rtl="0" algn="ctr">
              <a:spcBef>
                <a:spcPts val="500"/>
              </a:spcBef>
              <a:spcAft>
                <a:spcPts val="0"/>
              </a:spcAft>
              <a:buNone/>
              <a:defRPr sz="1800">
                <a:solidFill>
                  <a:srgbClr val="EE0000"/>
                </a:solidFill>
              </a:defRPr>
            </a:lvl8pPr>
            <a:lvl9pPr lvl="8" rtl="0" algn="ctr">
              <a:spcBef>
                <a:spcPts val="500"/>
              </a:spcBef>
              <a:spcAft>
                <a:spcPts val="500"/>
              </a:spcAft>
              <a:buNone/>
              <a:defRPr sz="1800">
                <a:solidFill>
                  <a:srgbClr val="EE0000"/>
                </a:solidFill>
              </a:defRPr>
            </a:lvl9pPr>
          </a:lstStyle>
          <a:p/>
        </p:txBody>
      </p:sp>
      <p:sp>
        <p:nvSpPr>
          <p:cNvPr id="3892" name="Google Shape;3892;p30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3893" name="Google Shape;3893;p302"/>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3894" name="Google Shape;3894;p302"/>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3895" name="Google Shape;3895;p302"/>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896" name="Google Shape;3896;p302"/>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897" name="Google Shape;3897;p302"/>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898" name="Google Shape;3898;p302"/>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3899" name="Google Shape;3899;p302"/>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3900" name="Google Shape;3900;p302"/>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4_1">
    <p:spTree>
      <p:nvGrpSpPr>
        <p:cNvPr id="3901" name="Shape 3901"/>
        <p:cNvGrpSpPr/>
        <p:nvPr/>
      </p:nvGrpSpPr>
      <p:grpSpPr>
        <a:xfrm>
          <a:off x="0" y="0"/>
          <a:ext cx="0" cy="0"/>
          <a:chOff x="0" y="0"/>
          <a:chExt cx="0" cy="0"/>
        </a:xfrm>
      </p:grpSpPr>
      <p:sp>
        <p:nvSpPr>
          <p:cNvPr id="3902" name="Google Shape;3902;p30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903" name="Google Shape;3903;p3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04" name="Google Shape;3904;p303"/>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05" name="Google Shape;3905;p30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06" name="Google Shape;3906;p303"/>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07" name="Google Shape;3907;p303"/>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3908" name="Google Shape;3908;p30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_1">
    <p:spTree>
      <p:nvGrpSpPr>
        <p:cNvPr id="3909" name="Shape 3909"/>
        <p:cNvGrpSpPr/>
        <p:nvPr/>
      </p:nvGrpSpPr>
      <p:grpSpPr>
        <a:xfrm>
          <a:off x="0" y="0"/>
          <a:ext cx="0" cy="0"/>
          <a:chOff x="0" y="0"/>
          <a:chExt cx="0" cy="0"/>
        </a:xfrm>
      </p:grpSpPr>
      <p:sp>
        <p:nvSpPr>
          <p:cNvPr id="3910" name="Google Shape;3910;p3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911" name="Google Shape;3911;p30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912" name="Google Shape;3912;p3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13" name="Google Shape;3913;p3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914" name="Google Shape;3914;p3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5" name="Google Shape;3915;p3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6" name="Google Shape;3916;p30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3917" name="Google Shape;3917;p30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918" name="Google Shape;3918;p304"/>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0">
    <p:spTree>
      <p:nvGrpSpPr>
        <p:cNvPr id="3919" name="Shape 3919"/>
        <p:cNvGrpSpPr/>
        <p:nvPr/>
      </p:nvGrpSpPr>
      <p:grpSpPr>
        <a:xfrm>
          <a:off x="0" y="0"/>
          <a:ext cx="0" cy="0"/>
          <a:chOff x="0" y="0"/>
          <a:chExt cx="0" cy="0"/>
        </a:xfrm>
      </p:grpSpPr>
      <p:sp>
        <p:nvSpPr>
          <p:cNvPr id="3920" name="Google Shape;3920;p30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921" name="Google Shape;3921;p3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22" name="Google Shape;3922;p30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23" name="Google Shape;3923;p3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24" name="Google Shape;3924;p3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25" name="Google Shape;3925;p305"/>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2">
    <p:spTree>
      <p:nvGrpSpPr>
        <p:cNvPr id="3926" name="Shape 3926"/>
        <p:cNvGrpSpPr/>
        <p:nvPr/>
      </p:nvGrpSpPr>
      <p:grpSpPr>
        <a:xfrm>
          <a:off x="0" y="0"/>
          <a:ext cx="0" cy="0"/>
          <a:chOff x="0" y="0"/>
          <a:chExt cx="0" cy="0"/>
        </a:xfrm>
      </p:grpSpPr>
      <p:sp>
        <p:nvSpPr>
          <p:cNvPr id="3927" name="Google Shape;3927;p30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928" name="Google Shape;3928;p3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929" name="Google Shape;3929;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30" name="Google Shape;3930;p30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31" name="Google Shape;3931;p3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32" name="Google Shape;3932;p3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3" name="Google Shape;3933;p30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34" name="Google Shape;34;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35" name="Google Shape;35;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36" name="Google Shape;36;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37" name="Google Shape;37;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 name="Google Shape;38;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 name="Google Shape;39;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283" name="Shape 283"/>
        <p:cNvGrpSpPr/>
        <p:nvPr/>
      </p:nvGrpSpPr>
      <p:grpSpPr>
        <a:xfrm>
          <a:off x="0" y="0"/>
          <a:ext cx="0" cy="0"/>
          <a:chOff x="0" y="0"/>
          <a:chExt cx="0" cy="0"/>
        </a:xfrm>
      </p:grpSpPr>
      <p:sp>
        <p:nvSpPr>
          <p:cNvPr id="284" name="Google Shape;284;p3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5" name="Google Shape;285;p32"/>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286" name="Google Shape;286;p32"/>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287" name="Google Shape;287;p32"/>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288" name="Google Shape;288;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9" name="Google Shape;289;p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290" name="Google Shape;290;p32"/>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91" name="Google Shape;291;p32"/>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934" name="Shape 3934"/>
        <p:cNvGrpSpPr/>
        <p:nvPr/>
      </p:nvGrpSpPr>
      <p:grpSpPr>
        <a:xfrm>
          <a:off x="0" y="0"/>
          <a:ext cx="0" cy="0"/>
          <a:chOff x="0" y="0"/>
          <a:chExt cx="0" cy="0"/>
        </a:xfrm>
      </p:grpSpPr>
      <p:sp>
        <p:nvSpPr>
          <p:cNvPr id="3935" name="Google Shape;3935;p307"/>
          <p:cNvSpPr txBox="1"/>
          <p:nvPr>
            <p:ph type="title"/>
          </p:nvPr>
        </p:nvSpPr>
        <p:spPr>
          <a:xfrm>
            <a:off x="2438400" y="2975652"/>
            <a:ext cx="8046900" cy="1292700"/>
          </a:xfrm>
          <a:prstGeom prst="rect">
            <a:avLst/>
          </a:prstGeom>
          <a:noFill/>
          <a:ln>
            <a:noFill/>
          </a:ln>
        </p:spPr>
        <p:txBody>
          <a:bodyPr anchorCtr="1" anchor="ctr" bIns="0" lIns="0" spcFirstLastPara="1" rIns="0" wrap="square" tIns="0">
            <a:noAutofit/>
          </a:bodyPr>
          <a:lstStyle>
            <a:lvl1pPr indent="0" lvl="0" marL="0" marR="0" rtl="0" algn="l">
              <a:spcBef>
                <a:spcPts val="0"/>
              </a:spcBef>
              <a:spcAft>
                <a:spcPts val="0"/>
              </a:spcAft>
              <a:buSzPts val="3400"/>
              <a:buNone/>
              <a:defRPr b="0" i="0" sz="2400" u="none" cap="none" strike="noStrike"/>
            </a:lvl1pPr>
            <a:lvl2pPr indent="0" lvl="1" marL="0" marR="0" rtl="0" algn="l">
              <a:spcBef>
                <a:spcPts val="0"/>
              </a:spcBef>
              <a:spcAft>
                <a:spcPts val="0"/>
              </a:spcAft>
              <a:buSzPts val="3400"/>
              <a:buNone/>
              <a:defRPr b="0" i="0" sz="2400" u="none" cap="none" strike="noStrike"/>
            </a:lvl2pPr>
            <a:lvl3pPr indent="0" lvl="2" marL="0" marR="0" rtl="0" algn="l">
              <a:spcBef>
                <a:spcPts val="0"/>
              </a:spcBef>
              <a:spcAft>
                <a:spcPts val="0"/>
              </a:spcAft>
              <a:buSzPts val="3400"/>
              <a:buNone/>
              <a:defRPr b="0" i="0" sz="2400" u="none" cap="none" strike="noStrike"/>
            </a:lvl3pPr>
            <a:lvl4pPr indent="0" lvl="3" marL="0" marR="0" rtl="0" algn="l">
              <a:spcBef>
                <a:spcPts val="0"/>
              </a:spcBef>
              <a:spcAft>
                <a:spcPts val="0"/>
              </a:spcAft>
              <a:buSzPts val="3400"/>
              <a:buNone/>
              <a:defRPr b="0" i="0" sz="2400" u="none" cap="none" strike="noStrike"/>
            </a:lvl4pPr>
            <a:lvl5pPr indent="0" lvl="4" marL="0" marR="0" rtl="0" algn="l">
              <a:spcBef>
                <a:spcPts val="0"/>
              </a:spcBef>
              <a:spcAft>
                <a:spcPts val="0"/>
              </a:spcAft>
              <a:buSzPts val="3400"/>
              <a:buNone/>
              <a:defRPr b="0" i="0" sz="2400" u="none" cap="none" strike="noStrike"/>
            </a:lvl5pPr>
            <a:lvl6pPr indent="0" lvl="5" marL="0" marR="0" rtl="0" algn="l">
              <a:spcBef>
                <a:spcPts val="0"/>
              </a:spcBef>
              <a:spcAft>
                <a:spcPts val="0"/>
              </a:spcAft>
              <a:buSzPts val="3400"/>
              <a:buNone/>
              <a:defRPr b="0" i="0" sz="2400" u="none" cap="none" strike="noStrike"/>
            </a:lvl6pPr>
            <a:lvl7pPr indent="0" lvl="6" marL="0" marR="0" rtl="0" algn="l">
              <a:spcBef>
                <a:spcPts val="0"/>
              </a:spcBef>
              <a:spcAft>
                <a:spcPts val="0"/>
              </a:spcAft>
              <a:buSzPts val="3400"/>
              <a:buNone/>
              <a:defRPr b="0" i="0" sz="2400" u="none" cap="none" strike="noStrike"/>
            </a:lvl7pPr>
            <a:lvl8pPr indent="0" lvl="7" marL="0" marR="0" rtl="0" algn="l">
              <a:spcBef>
                <a:spcPts val="0"/>
              </a:spcBef>
              <a:spcAft>
                <a:spcPts val="0"/>
              </a:spcAft>
              <a:buSzPts val="3400"/>
              <a:buNone/>
              <a:defRPr b="0" i="0" sz="2400" u="none" cap="none" strike="noStrike"/>
            </a:lvl8pPr>
            <a:lvl9pPr indent="0" lvl="8" marL="0" marR="0" rtl="0" algn="l">
              <a:spcBef>
                <a:spcPts val="0"/>
              </a:spcBef>
              <a:spcAft>
                <a:spcPts val="0"/>
              </a:spcAft>
              <a:buSzPts val="3400"/>
              <a:buNone/>
              <a:defRPr b="0" i="0" sz="2400" u="none" cap="none" strike="noStrike"/>
            </a:lvl9pPr>
          </a:lstStyle>
          <a:p/>
        </p:txBody>
      </p:sp>
      <p:sp>
        <p:nvSpPr>
          <p:cNvPr id="3936" name="Google Shape;3936;p307"/>
          <p:cNvSpPr txBox="1"/>
          <p:nvPr>
            <p:ph idx="1" type="body"/>
          </p:nvPr>
        </p:nvSpPr>
        <p:spPr>
          <a:xfrm>
            <a:off x="2438400" y="4341910"/>
            <a:ext cx="8046900" cy="192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600"/>
              <a:buNone/>
              <a:defRPr b="0" i="0" sz="2400" u="none" cap="none" strike="noStrike"/>
            </a:lvl1pPr>
            <a:lvl2pPr indent="-228600" lvl="1" marL="914400" marR="0" rtl="0" algn="l">
              <a:spcBef>
                <a:spcPts val="500"/>
              </a:spcBef>
              <a:spcAft>
                <a:spcPts val="0"/>
              </a:spcAft>
              <a:buSzPts val="1400"/>
              <a:buNone/>
              <a:defRPr b="0" i="0" sz="2400" u="none" cap="none" strike="noStrike"/>
            </a:lvl2pPr>
            <a:lvl3pPr indent="-228600" lvl="2" marL="1371600" marR="0" rtl="0" algn="l">
              <a:spcBef>
                <a:spcPts val="500"/>
              </a:spcBef>
              <a:spcAft>
                <a:spcPts val="0"/>
              </a:spcAft>
              <a:buSzPts val="1400"/>
              <a:buNone/>
              <a:defRPr b="0" i="0" sz="2400" u="none" cap="none" strike="noStrike"/>
            </a:lvl3pPr>
            <a:lvl4pPr indent="-228600" lvl="3" marL="1828800" marR="0" rtl="0" algn="l">
              <a:spcBef>
                <a:spcPts val="500"/>
              </a:spcBef>
              <a:spcAft>
                <a:spcPts val="0"/>
              </a:spcAft>
              <a:buSzPts val="1400"/>
              <a:buNone/>
              <a:defRPr b="0" i="0" sz="2400" u="none" cap="none" strike="noStrike"/>
            </a:lvl4pPr>
            <a:lvl5pPr indent="-228600" lvl="4" marL="2286000" marR="0" rtl="0" algn="l">
              <a:spcBef>
                <a:spcPts val="500"/>
              </a:spcBef>
              <a:spcAft>
                <a:spcPts val="0"/>
              </a:spcAft>
              <a:buSzPts val="1400"/>
              <a:buNone/>
              <a:defRPr b="0" i="0" sz="2400" u="none" cap="none" strike="noStrike"/>
            </a:lvl5pPr>
            <a:lvl6pPr indent="-228600" lvl="5" marL="2743200" marR="0" rtl="0" algn="l">
              <a:spcBef>
                <a:spcPts val="500"/>
              </a:spcBef>
              <a:spcAft>
                <a:spcPts val="0"/>
              </a:spcAft>
              <a:buSzPts val="1400"/>
              <a:buNone/>
              <a:defRPr b="0" i="0" sz="2400" u="none" cap="none" strike="noStrike"/>
            </a:lvl6pPr>
            <a:lvl7pPr indent="-228600" lvl="6" marL="3200400" marR="0" rtl="0" algn="l">
              <a:spcBef>
                <a:spcPts val="500"/>
              </a:spcBef>
              <a:spcAft>
                <a:spcPts val="0"/>
              </a:spcAft>
              <a:buSzPts val="1400"/>
              <a:buNone/>
              <a:defRPr b="0" i="0" sz="2400" u="none" cap="none" strike="noStrike"/>
            </a:lvl7pPr>
            <a:lvl8pPr indent="-228600" lvl="7" marL="3657600" marR="0" rtl="0" algn="l">
              <a:spcBef>
                <a:spcPts val="500"/>
              </a:spcBef>
              <a:spcAft>
                <a:spcPts val="0"/>
              </a:spcAft>
              <a:buSzPts val="1400"/>
              <a:buNone/>
              <a:defRPr b="0" i="0" sz="2400" u="none" cap="none" strike="noStrike"/>
            </a:lvl8pPr>
            <a:lvl9pPr indent="-228600" lvl="8" marL="4114800" marR="0" rtl="0" algn="l">
              <a:spcBef>
                <a:spcPts val="500"/>
              </a:spcBef>
              <a:spcAft>
                <a:spcPts val="500"/>
              </a:spcAft>
              <a:buSzPts val="1400"/>
              <a:buNone/>
              <a:defRPr b="0" i="0" sz="2400" u="none" cap="none" strike="noStrike"/>
            </a:lvl9pPr>
          </a:lstStyle>
          <a:p/>
        </p:txBody>
      </p:sp>
      <p:sp>
        <p:nvSpPr>
          <p:cNvPr id="3937" name="Google Shape;3937;p30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3938" name="Shape 3938"/>
        <p:cNvGrpSpPr/>
        <p:nvPr/>
      </p:nvGrpSpPr>
      <p:grpSpPr>
        <a:xfrm>
          <a:off x="0" y="0"/>
          <a:ext cx="0" cy="0"/>
          <a:chOff x="0" y="0"/>
          <a:chExt cx="0" cy="0"/>
        </a:xfrm>
      </p:grpSpPr>
      <p:sp>
        <p:nvSpPr>
          <p:cNvPr id="3939" name="Google Shape;3939;p308"/>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940" name="Google Shape;3940;p30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941" name="Google Shape;3941;p30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42" name="Google Shape;3942;p30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3943" name="Shape 3943"/>
        <p:cNvGrpSpPr/>
        <p:nvPr/>
      </p:nvGrpSpPr>
      <p:grpSpPr>
        <a:xfrm>
          <a:off x="0" y="0"/>
          <a:ext cx="0" cy="0"/>
          <a:chOff x="0" y="0"/>
          <a:chExt cx="0" cy="0"/>
        </a:xfrm>
      </p:grpSpPr>
      <p:sp>
        <p:nvSpPr>
          <p:cNvPr id="3944" name="Google Shape;3944;p309"/>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945" name="Google Shape;3945;p309"/>
          <p:cNvSpPr txBox="1"/>
          <p:nvPr>
            <p:ph idx="1" type="body"/>
          </p:nvPr>
        </p:nvSpPr>
        <p:spPr>
          <a:xfrm>
            <a:off x="6309800"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3946" name="Google Shape;3946;p30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47" name="Google Shape;3947;p309"/>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_2">
    <p:spTree>
      <p:nvGrpSpPr>
        <p:cNvPr id="3948" name="Shape 3948"/>
        <p:cNvGrpSpPr/>
        <p:nvPr/>
      </p:nvGrpSpPr>
      <p:grpSpPr>
        <a:xfrm>
          <a:off x="0" y="0"/>
          <a:ext cx="0" cy="0"/>
          <a:chOff x="0" y="0"/>
          <a:chExt cx="0" cy="0"/>
        </a:xfrm>
      </p:grpSpPr>
      <p:sp>
        <p:nvSpPr>
          <p:cNvPr id="3949" name="Google Shape;3949;p310"/>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950" name="Google Shape;3950;p310"/>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3951" name="Google Shape;3951;p31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52" name="Google Shape;3952;p310"/>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3953" name="Shape 3953"/>
        <p:cNvGrpSpPr/>
        <p:nvPr/>
      </p:nvGrpSpPr>
      <p:grpSpPr>
        <a:xfrm>
          <a:off x="0" y="0"/>
          <a:ext cx="0" cy="0"/>
          <a:chOff x="0" y="0"/>
          <a:chExt cx="0" cy="0"/>
        </a:xfrm>
      </p:grpSpPr>
      <p:sp>
        <p:nvSpPr>
          <p:cNvPr id="3954" name="Google Shape;3954;p311"/>
          <p:cNvSpPr txBox="1"/>
          <p:nvPr>
            <p:ph idx="12" type="sldNum"/>
          </p:nvPr>
        </p:nvSpPr>
        <p:spPr>
          <a:xfrm>
            <a:off x="137767" y="6311933"/>
            <a:ext cx="441900" cy="392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955" name="Google Shape;3955;p31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3956" name="Google Shape;3956;p31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57" name="Google Shape;3957;p311"/>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58" name="Shape 3958"/>
        <p:cNvGrpSpPr/>
        <p:nvPr/>
      </p:nvGrpSpPr>
      <p:grpSpPr>
        <a:xfrm>
          <a:off x="0" y="0"/>
          <a:ext cx="0" cy="0"/>
          <a:chOff x="0" y="0"/>
          <a:chExt cx="0" cy="0"/>
        </a:xfrm>
      </p:grpSpPr>
      <p:sp>
        <p:nvSpPr>
          <p:cNvPr id="3959" name="Google Shape;3959;p31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960" name="Google Shape;3960;p31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500"/>
              </a:spcBef>
              <a:spcAft>
                <a:spcPts val="0"/>
              </a:spcAft>
              <a:buSzPts val="1400"/>
              <a:buChar char="･"/>
              <a:defRPr/>
            </a:lvl7pPr>
            <a:lvl8pPr indent="-317500" lvl="7" marL="3657600" rtl="0">
              <a:spcBef>
                <a:spcPts val="500"/>
              </a:spcBef>
              <a:spcAft>
                <a:spcPts val="0"/>
              </a:spcAft>
              <a:buSzPts val="1400"/>
              <a:buChar char="･"/>
              <a:defRPr/>
            </a:lvl8pPr>
            <a:lvl9pPr indent="-317500" lvl="8" marL="4114800" rtl="0">
              <a:spcBef>
                <a:spcPts val="500"/>
              </a:spcBef>
              <a:spcAft>
                <a:spcPts val="500"/>
              </a:spcAft>
              <a:buSzPts val="1400"/>
              <a:buChar char="･"/>
              <a:defRPr/>
            </a:lvl9pPr>
          </a:lstStyle>
          <a:p/>
        </p:txBody>
      </p:sp>
      <p:sp>
        <p:nvSpPr>
          <p:cNvPr id="3961" name="Google Shape;3961;p312"/>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3962" name="Shape 3962"/>
        <p:cNvGrpSpPr/>
        <p:nvPr/>
      </p:nvGrpSpPr>
      <p:grpSpPr>
        <a:xfrm>
          <a:off x="0" y="0"/>
          <a:ext cx="0" cy="0"/>
          <a:chOff x="0" y="0"/>
          <a:chExt cx="0" cy="0"/>
        </a:xfrm>
      </p:grpSpPr>
      <p:sp>
        <p:nvSpPr>
          <p:cNvPr id="3963" name="Google Shape;3963;p313"/>
          <p:cNvSpPr txBox="1"/>
          <p:nvPr>
            <p:ph type="title"/>
          </p:nvPr>
        </p:nvSpPr>
        <p:spPr>
          <a:xfrm>
            <a:off x="914400" y="2362200"/>
            <a:ext cx="10363200" cy="1371600"/>
          </a:xfrm>
          <a:prstGeom prst="rect">
            <a:avLst/>
          </a:prstGeom>
          <a:noFill/>
          <a:ln>
            <a:noFill/>
          </a:ln>
        </p:spPr>
        <p:txBody>
          <a:bodyPr anchorCtr="0" anchor="ctr" bIns="0" lIns="0" spcFirstLastPara="1" rIns="0" wrap="square" tIns="0">
            <a:noAutofit/>
          </a:bodyPr>
          <a:lstStyle>
            <a:lvl1pPr indent="0" lvl="0" marL="0" marR="0" rtl="0" algn="ctr">
              <a:spcBef>
                <a:spcPts val="0"/>
              </a:spcBef>
              <a:spcAft>
                <a:spcPts val="0"/>
              </a:spcAft>
              <a:buSzPts val="3400"/>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3964" name="Google Shape;3964;p313"/>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3965" name="Google Shape;3965;p313"/>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buNone/>
              <a:defRPr sz="1100">
                <a:solidFill>
                  <a:schemeClr val="dk1"/>
                </a:solidFill>
                <a:latin typeface="Arial"/>
                <a:ea typeface="Arial"/>
                <a:cs typeface="Arial"/>
                <a:sym typeface="Arial"/>
              </a:defRPr>
            </a:lvl1pPr>
            <a:lvl2pPr indent="0" lvl="1" marL="0" marR="0" rtl="0" algn="r">
              <a:spcBef>
                <a:spcPts val="0"/>
              </a:spcBef>
              <a:buNone/>
              <a:defRPr sz="1100">
                <a:solidFill>
                  <a:schemeClr val="dk1"/>
                </a:solidFill>
                <a:latin typeface="Arial"/>
                <a:ea typeface="Arial"/>
                <a:cs typeface="Arial"/>
                <a:sym typeface="Arial"/>
              </a:defRPr>
            </a:lvl2pPr>
            <a:lvl3pPr indent="0" lvl="2" marL="0" marR="0" rtl="0" algn="r">
              <a:spcBef>
                <a:spcPts val="0"/>
              </a:spcBef>
              <a:buNone/>
              <a:defRPr sz="1100">
                <a:solidFill>
                  <a:schemeClr val="dk1"/>
                </a:solidFill>
                <a:latin typeface="Arial"/>
                <a:ea typeface="Arial"/>
                <a:cs typeface="Arial"/>
                <a:sym typeface="Arial"/>
              </a:defRPr>
            </a:lvl3pPr>
            <a:lvl4pPr indent="0" lvl="3" marL="0" marR="0" rtl="0" algn="r">
              <a:spcBef>
                <a:spcPts val="0"/>
              </a:spcBef>
              <a:buNone/>
              <a:defRPr sz="1100">
                <a:solidFill>
                  <a:schemeClr val="dk1"/>
                </a:solidFill>
                <a:latin typeface="Arial"/>
                <a:ea typeface="Arial"/>
                <a:cs typeface="Arial"/>
                <a:sym typeface="Arial"/>
              </a:defRPr>
            </a:lvl4pPr>
            <a:lvl5pPr indent="0" lvl="4" marL="0" marR="0" rtl="0" algn="r">
              <a:spcBef>
                <a:spcPts val="0"/>
              </a:spcBef>
              <a:buNone/>
              <a:defRPr sz="1100">
                <a:solidFill>
                  <a:schemeClr val="dk1"/>
                </a:solidFill>
                <a:latin typeface="Arial"/>
                <a:ea typeface="Arial"/>
                <a:cs typeface="Arial"/>
                <a:sym typeface="Arial"/>
              </a:defRPr>
            </a:lvl5pPr>
            <a:lvl6pPr indent="0" lvl="5" marL="0" marR="0" rtl="0" algn="r">
              <a:spcBef>
                <a:spcPts val="0"/>
              </a:spcBef>
              <a:buNone/>
              <a:defRPr sz="1100">
                <a:solidFill>
                  <a:schemeClr val="dk1"/>
                </a:solidFill>
                <a:latin typeface="Arial"/>
                <a:ea typeface="Arial"/>
                <a:cs typeface="Arial"/>
                <a:sym typeface="Arial"/>
              </a:defRPr>
            </a:lvl6pPr>
            <a:lvl7pPr indent="0" lvl="6" marL="0" marR="0" rtl="0" algn="r">
              <a:spcBef>
                <a:spcPts val="0"/>
              </a:spcBef>
              <a:buNone/>
              <a:defRPr sz="1100">
                <a:solidFill>
                  <a:schemeClr val="dk1"/>
                </a:solidFill>
                <a:latin typeface="Arial"/>
                <a:ea typeface="Arial"/>
                <a:cs typeface="Arial"/>
                <a:sym typeface="Arial"/>
              </a:defRPr>
            </a:lvl7pPr>
            <a:lvl8pPr indent="0" lvl="7" marL="0" marR="0" rtl="0" algn="r">
              <a:spcBef>
                <a:spcPts val="0"/>
              </a:spcBef>
              <a:buNone/>
              <a:defRPr sz="1100">
                <a:solidFill>
                  <a:schemeClr val="dk1"/>
                </a:solidFill>
                <a:latin typeface="Arial"/>
                <a:ea typeface="Arial"/>
                <a:cs typeface="Arial"/>
                <a:sym typeface="Arial"/>
              </a:defRPr>
            </a:lvl8pPr>
            <a:lvl9pPr indent="0" lvl="8" marL="0" marR="0" rtl="0" algn="r">
              <a:spcBef>
                <a:spcPts val="0"/>
              </a:spcBef>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
    <p:spTree>
      <p:nvGrpSpPr>
        <p:cNvPr id="3966" name="Shape 3966"/>
        <p:cNvGrpSpPr/>
        <p:nvPr/>
      </p:nvGrpSpPr>
      <p:grpSpPr>
        <a:xfrm>
          <a:off x="0" y="0"/>
          <a:ext cx="0" cy="0"/>
          <a:chOff x="0" y="0"/>
          <a:chExt cx="0" cy="0"/>
        </a:xfrm>
      </p:grpSpPr>
      <p:sp>
        <p:nvSpPr>
          <p:cNvPr id="3967" name="Google Shape;3967;p314"/>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3968" name="Google Shape;3968;p314"/>
          <p:cNvSpPr txBox="1"/>
          <p:nvPr>
            <p:ph idx="1" type="subTitle"/>
          </p:nvPr>
        </p:nvSpPr>
        <p:spPr>
          <a:xfrm>
            <a:off x="11022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969" name="Google Shape;3969;p314"/>
          <p:cNvSpPr txBox="1"/>
          <p:nvPr>
            <p:ph idx="2" type="subTitle"/>
          </p:nvPr>
        </p:nvSpPr>
        <p:spPr>
          <a:xfrm>
            <a:off x="11022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970" name="Google Shape;3970;p314"/>
          <p:cNvSpPr txBox="1"/>
          <p:nvPr>
            <p:ph idx="3" type="subTitle"/>
          </p:nvPr>
        </p:nvSpPr>
        <p:spPr>
          <a:xfrm>
            <a:off x="45888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971" name="Google Shape;3971;p314"/>
          <p:cNvSpPr txBox="1"/>
          <p:nvPr>
            <p:ph idx="4" type="subTitle"/>
          </p:nvPr>
        </p:nvSpPr>
        <p:spPr>
          <a:xfrm>
            <a:off x="45888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972" name="Google Shape;3972;p314"/>
          <p:cNvSpPr txBox="1"/>
          <p:nvPr>
            <p:ph idx="5" type="subTitle"/>
          </p:nvPr>
        </p:nvSpPr>
        <p:spPr>
          <a:xfrm>
            <a:off x="80754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3973" name="Google Shape;3973;p314"/>
          <p:cNvSpPr txBox="1"/>
          <p:nvPr>
            <p:ph idx="6" type="subTitle"/>
          </p:nvPr>
        </p:nvSpPr>
        <p:spPr>
          <a:xfrm>
            <a:off x="80754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3974" name="Google Shape;3974;p31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975" name="Google Shape;3975;p314"/>
          <p:cNvSpPr txBox="1"/>
          <p:nvPr>
            <p:ph idx="7" type="subTitle"/>
          </p:nvPr>
        </p:nvSpPr>
        <p:spPr>
          <a:xfrm>
            <a:off x="1102200" y="1239700"/>
            <a:ext cx="1007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_1">
    <p:spTree>
      <p:nvGrpSpPr>
        <p:cNvPr id="3976" name="Shape 3976"/>
        <p:cNvGrpSpPr/>
        <p:nvPr/>
      </p:nvGrpSpPr>
      <p:grpSpPr>
        <a:xfrm>
          <a:off x="0" y="0"/>
          <a:ext cx="0" cy="0"/>
          <a:chOff x="0" y="0"/>
          <a:chExt cx="0" cy="0"/>
        </a:xfrm>
      </p:grpSpPr>
      <p:sp>
        <p:nvSpPr>
          <p:cNvPr id="3977" name="Google Shape;3977;p315"/>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3978" name="Google Shape;3978;p31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979" name="Google Shape;3979;p315"/>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3980" name="Google Shape;3980;p315"/>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3981" name="Google Shape;3981;p31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82" name="Google Shape;3982;p3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83" name="Google Shape;3983;p31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3984" name="Google Shape;3984;p315"/>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3985" name="Google Shape;3985;p315"/>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86" name="Google Shape;3986;p315"/>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87" name="Google Shape;3987;p315"/>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3988" name="Google Shape;3988;p315"/>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3989" name="Google Shape;3989;p315"/>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15"/>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3991" name="Shape 3991"/>
        <p:cNvGrpSpPr/>
        <p:nvPr/>
      </p:nvGrpSpPr>
      <p:grpSpPr>
        <a:xfrm>
          <a:off x="0" y="0"/>
          <a:ext cx="0" cy="0"/>
          <a:chOff x="0" y="0"/>
          <a:chExt cx="0" cy="0"/>
        </a:xfrm>
      </p:grpSpPr>
      <p:sp>
        <p:nvSpPr>
          <p:cNvPr id="3992" name="Google Shape;3992;p316"/>
          <p:cNvSpPr/>
          <p:nvPr/>
        </p:nvSpPr>
        <p:spPr>
          <a:xfrm>
            <a:off x="9402734" y="3798966"/>
            <a:ext cx="2789100" cy="2473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3993" name="Google Shape;3993;p316"/>
          <p:cNvSpPr/>
          <p:nvPr/>
        </p:nvSpPr>
        <p:spPr>
          <a:xfrm>
            <a:off x="202188" y="6459938"/>
            <a:ext cx="1213200" cy="2121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94" name="Google Shape;3994;p3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33"/>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94" name="Google Shape;294;p33"/>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295" name="Google Shape;295;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97" name="Google Shape;297;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8" name="Google Shape;298;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33"/>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00" name="Google Shape;300;p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
    <p:spTree>
      <p:nvGrpSpPr>
        <p:cNvPr id="3995" name="Shape 3995"/>
        <p:cNvGrpSpPr/>
        <p:nvPr/>
      </p:nvGrpSpPr>
      <p:grpSpPr>
        <a:xfrm>
          <a:off x="0" y="0"/>
          <a:ext cx="0" cy="0"/>
          <a:chOff x="0" y="0"/>
          <a:chExt cx="0" cy="0"/>
        </a:xfrm>
      </p:grpSpPr>
      <p:sp>
        <p:nvSpPr>
          <p:cNvPr id="3996" name="Google Shape;3996;p31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3997" name="Google Shape;3997;p3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3998" name="Google Shape;3998;p31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3999" name="Google Shape;3999;p3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00" name="Google Shape;4000;p317"/>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4001" name="Google Shape;4001;p3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02" name="Google Shape;4002;p31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4003" name="Google Shape;4003;p317"/>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4004" name="Shape 4004"/>
        <p:cNvGrpSpPr/>
        <p:nvPr/>
      </p:nvGrpSpPr>
      <p:grpSpPr>
        <a:xfrm>
          <a:off x="0" y="0"/>
          <a:ext cx="0" cy="0"/>
          <a:chOff x="0" y="0"/>
          <a:chExt cx="0" cy="0"/>
        </a:xfrm>
      </p:grpSpPr>
      <p:sp>
        <p:nvSpPr>
          <p:cNvPr id="4005" name="Google Shape;4005;p318"/>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06" name="Google Shape;4006;p318"/>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4007" name="Google Shape;4007;p3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4008" name="Google Shape;4008;p318"/>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5">
    <p:spTree>
      <p:nvGrpSpPr>
        <p:cNvPr id="4009" name="Shape 4009"/>
        <p:cNvGrpSpPr/>
        <p:nvPr/>
      </p:nvGrpSpPr>
      <p:grpSpPr>
        <a:xfrm>
          <a:off x="0" y="0"/>
          <a:ext cx="0" cy="0"/>
          <a:chOff x="0" y="0"/>
          <a:chExt cx="0" cy="0"/>
        </a:xfrm>
      </p:grpSpPr>
      <p:sp>
        <p:nvSpPr>
          <p:cNvPr id="4010" name="Google Shape;4010;p319"/>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1" name="Google Shape;4011;p319"/>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2">
    <p:spTree>
      <p:nvGrpSpPr>
        <p:cNvPr id="4012" name="Shape 4012"/>
        <p:cNvGrpSpPr/>
        <p:nvPr/>
      </p:nvGrpSpPr>
      <p:grpSpPr>
        <a:xfrm>
          <a:off x="0" y="0"/>
          <a:ext cx="0" cy="0"/>
          <a:chOff x="0" y="0"/>
          <a:chExt cx="0" cy="0"/>
        </a:xfrm>
      </p:grpSpPr>
      <p:sp>
        <p:nvSpPr>
          <p:cNvPr id="4013" name="Google Shape;4013;p32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014" name="Google Shape;4014;p3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15" name="Google Shape;4015;p3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16" name="Google Shape;4016;p3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17" name="Google Shape;4017;p32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18" name="Google Shape;4018;p3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19" name="Google Shape;4019;p32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3">
    <p:spTree>
      <p:nvGrpSpPr>
        <p:cNvPr id="4020" name="Shape 4020"/>
        <p:cNvGrpSpPr/>
        <p:nvPr/>
      </p:nvGrpSpPr>
      <p:grpSpPr>
        <a:xfrm>
          <a:off x="0" y="0"/>
          <a:ext cx="0" cy="0"/>
          <a:chOff x="0" y="0"/>
          <a:chExt cx="0" cy="0"/>
        </a:xfrm>
      </p:grpSpPr>
      <p:sp>
        <p:nvSpPr>
          <p:cNvPr id="4021" name="Google Shape;4021;p32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4022" name="Google Shape;4022;p3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023" name="Google Shape;4023;p321"/>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4024" name="Google Shape;4024;p32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025" name="Google Shape;4025;p321"/>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4026" name="Google Shape;4026;p3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27" name="Google Shape;4027;p32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4028" name="Google Shape;4028;p321"/>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_2">
    <p:spTree>
      <p:nvGrpSpPr>
        <p:cNvPr id="4029" name="Shape 4029"/>
        <p:cNvGrpSpPr/>
        <p:nvPr/>
      </p:nvGrpSpPr>
      <p:grpSpPr>
        <a:xfrm>
          <a:off x="0" y="0"/>
          <a:ext cx="0" cy="0"/>
          <a:chOff x="0" y="0"/>
          <a:chExt cx="0" cy="0"/>
        </a:xfrm>
      </p:grpSpPr>
      <p:sp>
        <p:nvSpPr>
          <p:cNvPr id="4030" name="Google Shape;4030;p322"/>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31" name="Google Shape;4031;p322"/>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4032" name="Google Shape;4032;p32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033" name="Google Shape;4033;p322"/>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4034" name="Shape 4034"/>
        <p:cNvGrpSpPr/>
        <p:nvPr/>
      </p:nvGrpSpPr>
      <p:grpSpPr>
        <a:xfrm>
          <a:off x="0" y="0"/>
          <a:ext cx="0" cy="0"/>
          <a:chOff x="0" y="0"/>
          <a:chExt cx="0" cy="0"/>
        </a:xfrm>
      </p:grpSpPr>
      <p:sp>
        <p:nvSpPr>
          <p:cNvPr id="4035" name="Google Shape;4035;p323"/>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36" name="Google Shape;4036;p32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4037" name="Google Shape;4037;p32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038" name="Google Shape;4038;p32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3">
    <p:spTree>
      <p:nvGrpSpPr>
        <p:cNvPr id="4039" name="Shape 4039"/>
        <p:cNvGrpSpPr/>
        <p:nvPr/>
      </p:nvGrpSpPr>
      <p:grpSpPr>
        <a:xfrm>
          <a:off x="0" y="0"/>
          <a:ext cx="0" cy="0"/>
          <a:chOff x="0" y="0"/>
          <a:chExt cx="0" cy="0"/>
        </a:xfrm>
      </p:grpSpPr>
      <p:sp>
        <p:nvSpPr>
          <p:cNvPr id="4040" name="Google Shape;4040;p324"/>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1" name="Google Shape;4041;p324"/>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4042" name="Google Shape;4042;p32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b="0">
                <a:solidFill>
                  <a:schemeClr val="dk1"/>
                </a:solidFill>
              </a:defRPr>
            </a:lvl2pPr>
            <a:lvl3pPr lvl="2" rtl="0">
              <a:spcBef>
                <a:spcPts val="0"/>
              </a:spcBef>
              <a:spcAft>
                <a:spcPts val="0"/>
              </a:spcAft>
              <a:buClr>
                <a:schemeClr val="dk1"/>
              </a:buClr>
              <a:buSzPts val="3400"/>
              <a:buNone/>
              <a:defRPr b="0">
                <a:solidFill>
                  <a:schemeClr val="dk1"/>
                </a:solidFill>
              </a:defRPr>
            </a:lvl3pPr>
            <a:lvl4pPr lvl="3" rtl="0">
              <a:spcBef>
                <a:spcPts val="0"/>
              </a:spcBef>
              <a:spcAft>
                <a:spcPts val="0"/>
              </a:spcAft>
              <a:buClr>
                <a:schemeClr val="dk1"/>
              </a:buClr>
              <a:buSzPts val="3400"/>
              <a:buNone/>
              <a:defRPr b="0">
                <a:solidFill>
                  <a:schemeClr val="dk1"/>
                </a:solidFill>
              </a:defRPr>
            </a:lvl4pPr>
            <a:lvl5pPr lvl="4" rtl="0">
              <a:spcBef>
                <a:spcPts val="0"/>
              </a:spcBef>
              <a:spcAft>
                <a:spcPts val="0"/>
              </a:spcAft>
              <a:buClr>
                <a:schemeClr val="dk1"/>
              </a:buClr>
              <a:buSzPts val="3400"/>
              <a:buNone/>
              <a:defRPr b="0">
                <a:solidFill>
                  <a:schemeClr val="dk1"/>
                </a:solidFill>
              </a:defRPr>
            </a:lvl5pPr>
            <a:lvl6pPr lvl="5" rtl="0">
              <a:spcBef>
                <a:spcPts val="0"/>
              </a:spcBef>
              <a:spcAft>
                <a:spcPts val="0"/>
              </a:spcAft>
              <a:buClr>
                <a:schemeClr val="dk1"/>
              </a:buClr>
              <a:buSzPts val="3400"/>
              <a:buNone/>
              <a:defRPr b="0">
                <a:solidFill>
                  <a:schemeClr val="dk1"/>
                </a:solidFill>
              </a:defRPr>
            </a:lvl6pPr>
            <a:lvl7pPr lvl="6" rtl="0">
              <a:spcBef>
                <a:spcPts val="0"/>
              </a:spcBef>
              <a:spcAft>
                <a:spcPts val="0"/>
              </a:spcAft>
              <a:buClr>
                <a:schemeClr val="dk1"/>
              </a:buClr>
              <a:buSzPts val="3400"/>
              <a:buNone/>
              <a:defRPr b="0">
                <a:solidFill>
                  <a:schemeClr val="dk1"/>
                </a:solidFill>
              </a:defRPr>
            </a:lvl7pPr>
            <a:lvl8pPr lvl="7" rtl="0">
              <a:spcBef>
                <a:spcPts val="0"/>
              </a:spcBef>
              <a:spcAft>
                <a:spcPts val="0"/>
              </a:spcAft>
              <a:buClr>
                <a:schemeClr val="dk1"/>
              </a:buClr>
              <a:buSzPts val="3400"/>
              <a:buNone/>
              <a:defRPr b="0">
                <a:solidFill>
                  <a:schemeClr val="dk1"/>
                </a:solidFill>
              </a:defRPr>
            </a:lvl8pPr>
            <a:lvl9pPr lvl="8" rtl="0">
              <a:spcBef>
                <a:spcPts val="0"/>
              </a:spcBef>
              <a:spcAft>
                <a:spcPts val="0"/>
              </a:spcAft>
              <a:buClr>
                <a:schemeClr val="dk1"/>
              </a:buClr>
              <a:buSzPts val="3400"/>
              <a:buNone/>
              <a:defRPr b="0">
                <a:solidFill>
                  <a:schemeClr val="dk1"/>
                </a:solidFill>
              </a:defRPr>
            </a:lvl9pPr>
          </a:lstStyle>
          <a:p/>
        </p:txBody>
      </p:sp>
      <p:sp>
        <p:nvSpPr>
          <p:cNvPr id="4043" name="Google Shape;4043;p324"/>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1">
  <p:cSld name="CUSTOM_3_3">
    <p:spTree>
      <p:nvGrpSpPr>
        <p:cNvPr id="4044" name="Shape 4044"/>
        <p:cNvGrpSpPr/>
        <p:nvPr/>
      </p:nvGrpSpPr>
      <p:grpSpPr>
        <a:xfrm>
          <a:off x="0" y="0"/>
          <a:ext cx="0" cy="0"/>
          <a:chOff x="0" y="0"/>
          <a:chExt cx="0" cy="0"/>
        </a:xfrm>
      </p:grpSpPr>
      <p:sp>
        <p:nvSpPr>
          <p:cNvPr id="4045" name="Google Shape;4045;p325"/>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46" name="Google Shape;4046;p325"/>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4047" name="Google Shape;4047;p32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048" name="Google Shape;4048;p325"/>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text only">
    <p:spTree>
      <p:nvGrpSpPr>
        <p:cNvPr id="4049" name="Shape 4049"/>
        <p:cNvGrpSpPr/>
        <p:nvPr/>
      </p:nvGrpSpPr>
      <p:grpSpPr>
        <a:xfrm>
          <a:off x="0" y="0"/>
          <a:ext cx="0" cy="0"/>
          <a:chOff x="0" y="0"/>
          <a:chExt cx="0" cy="0"/>
        </a:xfrm>
      </p:grpSpPr>
      <p:sp>
        <p:nvSpPr>
          <p:cNvPr id="4050" name="Google Shape;4050;p326"/>
          <p:cNvSpPr txBox="1"/>
          <p:nvPr>
            <p:ph idx="1" type="body"/>
          </p:nvPr>
        </p:nvSpPr>
        <p:spPr>
          <a:xfrm>
            <a:off x="914400" y="1397000"/>
            <a:ext cx="10363200" cy="381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051" name="Google Shape;4051;p326"/>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4052" name="Google Shape;4052;p326"/>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spcAft>
                <a:spcPts val="0"/>
              </a:spcAft>
              <a:buNone/>
              <a:defRPr sz="1100">
                <a:solidFill>
                  <a:schemeClr val="dk1"/>
                </a:solidFill>
                <a:latin typeface="Arial"/>
                <a:ea typeface="Arial"/>
                <a:cs typeface="Arial"/>
                <a:sym typeface="Arial"/>
              </a:defRPr>
            </a:lvl1pPr>
            <a:lvl2pPr indent="0" lvl="1" marL="0" marR="0" rtl="0" algn="r">
              <a:spcBef>
                <a:spcPts val="0"/>
              </a:spcBef>
              <a:spcAft>
                <a:spcPts val="0"/>
              </a:spcAft>
              <a:buNone/>
              <a:defRPr sz="1100">
                <a:solidFill>
                  <a:schemeClr val="dk1"/>
                </a:solidFill>
                <a:latin typeface="Arial"/>
                <a:ea typeface="Arial"/>
                <a:cs typeface="Arial"/>
                <a:sym typeface="Arial"/>
              </a:defRPr>
            </a:lvl2pPr>
            <a:lvl3pPr indent="0" lvl="2" marL="0" marR="0" rtl="0" algn="r">
              <a:spcBef>
                <a:spcPts val="0"/>
              </a:spcBef>
              <a:spcAft>
                <a:spcPts val="0"/>
              </a:spcAft>
              <a:buNone/>
              <a:defRPr sz="1100">
                <a:solidFill>
                  <a:schemeClr val="dk1"/>
                </a:solidFill>
                <a:latin typeface="Arial"/>
                <a:ea typeface="Arial"/>
                <a:cs typeface="Arial"/>
                <a:sym typeface="Arial"/>
              </a:defRPr>
            </a:lvl3pPr>
            <a:lvl4pPr indent="0" lvl="3" marL="0" marR="0" rtl="0" algn="r">
              <a:spcBef>
                <a:spcPts val="0"/>
              </a:spcBef>
              <a:spcAft>
                <a:spcPts val="0"/>
              </a:spcAft>
              <a:buNone/>
              <a:defRPr sz="1100">
                <a:solidFill>
                  <a:schemeClr val="dk1"/>
                </a:solidFill>
                <a:latin typeface="Arial"/>
                <a:ea typeface="Arial"/>
                <a:cs typeface="Arial"/>
                <a:sym typeface="Arial"/>
              </a:defRPr>
            </a:lvl4pPr>
            <a:lvl5pPr indent="0" lvl="4" marL="0" marR="0" rtl="0" algn="r">
              <a:spcBef>
                <a:spcPts val="0"/>
              </a:spcBef>
              <a:spcAft>
                <a:spcPts val="0"/>
              </a:spcAft>
              <a:buNone/>
              <a:defRPr sz="1100">
                <a:solidFill>
                  <a:schemeClr val="dk1"/>
                </a:solidFill>
                <a:latin typeface="Arial"/>
                <a:ea typeface="Arial"/>
                <a:cs typeface="Arial"/>
                <a:sym typeface="Arial"/>
              </a:defRPr>
            </a:lvl5pPr>
            <a:lvl6pPr indent="0" lvl="5" marL="0" marR="0" rtl="0" algn="r">
              <a:spcBef>
                <a:spcPts val="0"/>
              </a:spcBef>
              <a:spcAft>
                <a:spcPts val="0"/>
              </a:spcAft>
              <a:buNone/>
              <a:defRPr sz="1100">
                <a:solidFill>
                  <a:schemeClr val="dk1"/>
                </a:solidFill>
                <a:latin typeface="Arial"/>
                <a:ea typeface="Arial"/>
                <a:cs typeface="Arial"/>
                <a:sym typeface="Arial"/>
              </a:defRPr>
            </a:lvl6pPr>
            <a:lvl7pPr indent="0" lvl="6" marL="0" marR="0" rtl="0" algn="r">
              <a:spcBef>
                <a:spcPts val="0"/>
              </a:spcBef>
              <a:spcAft>
                <a:spcPts val="0"/>
              </a:spcAft>
              <a:buNone/>
              <a:defRPr sz="1100">
                <a:solidFill>
                  <a:schemeClr val="dk1"/>
                </a:solidFill>
                <a:latin typeface="Arial"/>
                <a:ea typeface="Arial"/>
                <a:cs typeface="Arial"/>
                <a:sym typeface="Arial"/>
              </a:defRPr>
            </a:lvl7pPr>
            <a:lvl8pPr indent="0" lvl="7" marL="0" marR="0" rtl="0" algn="r">
              <a:spcBef>
                <a:spcPts val="0"/>
              </a:spcBef>
              <a:spcAft>
                <a:spcPts val="0"/>
              </a:spcAft>
              <a:buNone/>
              <a:defRPr sz="1100">
                <a:solidFill>
                  <a:schemeClr val="dk1"/>
                </a:solidFill>
                <a:latin typeface="Arial"/>
                <a:ea typeface="Arial"/>
                <a:cs typeface="Arial"/>
                <a:sym typeface="Arial"/>
              </a:defRPr>
            </a:lvl8pPr>
            <a:lvl9pPr indent="0" lvl="8" marL="0" marR="0" rtl="0" algn="r">
              <a:spcBef>
                <a:spcPts val="0"/>
              </a:spcBef>
              <a:spcAft>
                <a:spcPts val="0"/>
              </a:spcAft>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53" name="Google Shape;4053;p326"/>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3400"/>
              <a:buNone/>
              <a:defRPr b="0" i="0" sz="37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4054" name="Google Shape;4054;p326"/>
          <p:cNvSpPr txBox="1"/>
          <p:nvPr>
            <p:ph idx="2" type="body"/>
          </p:nvPr>
        </p:nvSpPr>
        <p:spPr>
          <a:xfrm>
            <a:off x="914400" y="2209800"/>
            <a:ext cx="10363200" cy="9903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40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4055" name="Google Shape;4055;p326"/>
          <p:cNvSpPr txBox="1"/>
          <p:nvPr>
            <p:ph idx="3" type="body"/>
          </p:nvPr>
        </p:nvSpPr>
        <p:spPr>
          <a:xfrm>
            <a:off x="914400" y="3429000"/>
            <a:ext cx="10363200" cy="2438400"/>
          </a:xfrm>
          <a:prstGeom prst="rect">
            <a:avLst/>
          </a:prstGeom>
          <a:noFill/>
          <a:ln>
            <a:noFill/>
          </a:ln>
        </p:spPr>
        <p:txBody>
          <a:bodyPr anchorCtr="0" anchor="t" bIns="0" lIns="0" spcFirstLastPara="1" rIns="0" wrap="square" tIns="0">
            <a:noAutofit/>
          </a:bodyPr>
          <a:lstStyle>
            <a:lvl1pPr indent="-330200" lvl="0" marL="4572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4pPr>
            <a:lvl5pPr indent="-330200" lvl="4" marL="22860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3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03" name="Google Shape;303;p3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04" name="Google Shape;304;p3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05" name="Google Shape;305;p3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06" name="Google Shape;306;p3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07" name="Google Shape;307;p3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8" name="Google Shape;308;p3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9" name="Google Shape;309;p3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_2">
    <p:spTree>
      <p:nvGrpSpPr>
        <p:cNvPr id="4056" name="Shape 4056"/>
        <p:cNvGrpSpPr/>
        <p:nvPr/>
      </p:nvGrpSpPr>
      <p:grpSpPr>
        <a:xfrm>
          <a:off x="0" y="0"/>
          <a:ext cx="0" cy="0"/>
          <a:chOff x="0" y="0"/>
          <a:chExt cx="0" cy="0"/>
        </a:xfrm>
      </p:grpSpPr>
      <p:sp>
        <p:nvSpPr>
          <p:cNvPr id="4057" name="Google Shape;4057;p327"/>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058" name="Google Shape;4058;p327"/>
          <p:cNvSpPr txBox="1"/>
          <p:nvPr>
            <p:ph idx="1" type="subTitle"/>
          </p:nvPr>
        </p:nvSpPr>
        <p:spPr>
          <a:xfrm>
            <a:off x="6624633"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4059" name="Google Shape;4059;p327"/>
          <p:cNvSpPr txBox="1"/>
          <p:nvPr>
            <p:ph idx="2" type="body"/>
          </p:nvPr>
        </p:nvSpPr>
        <p:spPr>
          <a:xfrm>
            <a:off x="6624467"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060" name="Google Shape;4060;p327"/>
          <p:cNvSpPr txBox="1"/>
          <p:nvPr>
            <p:ph idx="3" type="subTitle"/>
          </p:nvPr>
        </p:nvSpPr>
        <p:spPr>
          <a:xfrm>
            <a:off x="1102200"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4061" name="Google Shape;4061;p327"/>
          <p:cNvSpPr txBox="1"/>
          <p:nvPr>
            <p:ph idx="4" type="body"/>
          </p:nvPr>
        </p:nvSpPr>
        <p:spPr>
          <a:xfrm>
            <a:off x="1102033"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4062" name="Google Shape;4062;p32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4063" name="Google Shape;4063;p327"/>
          <p:cNvSpPr txBox="1"/>
          <p:nvPr>
            <p:ph idx="5"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4_2_4">
    <p:spTree>
      <p:nvGrpSpPr>
        <p:cNvPr id="4064" name="Shape 4064"/>
        <p:cNvGrpSpPr/>
        <p:nvPr/>
      </p:nvGrpSpPr>
      <p:grpSpPr>
        <a:xfrm>
          <a:off x="0" y="0"/>
          <a:ext cx="0" cy="0"/>
          <a:chOff x="0" y="0"/>
          <a:chExt cx="0" cy="0"/>
        </a:xfrm>
      </p:grpSpPr>
      <p:sp>
        <p:nvSpPr>
          <p:cNvPr id="4065" name="Google Shape;4065;p328"/>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066" name="Google Shape;4066;p3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67" name="Google Shape;4067;p3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68" name="Google Shape;4068;p32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069" name="Google Shape;4069;p3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70" name="Google Shape;4070;p3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071" name="Google Shape;4071;p32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072" name="Google Shape;4072;p328"/>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17500" lvl="3" marL="1828800" rtl="0">
              <a:lnSpc>
                <a:spcPct val="115000"/>
              </a:lnSpc>
              <a:spcBef>
                <a:spcPts val="1100"/>
              </a:spcBef>
              <a:spcAft>
                <a:spcPts val="0"/>
              </a:spcAft>
              <a:buSzPts val="14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4_2">
    <p:spTree>
      <p:nvGrpSpPr>
        <p:cNvPr id="4073" name="Shape 4073"/>
        <p:cNvGrpSpPr/>
        <p:nvPr/>
      </p:nvGrpSpPr>
      <p:grpSpPr>
        <a:xfrm>
          <a:off x="0" y="0"/>
          <a:ext cx="0" cy="0"/>
          <a:chOff x="0" y="0"/>
          <a:chExt cx="0" cy="0"/>
        </a:xfrm>
      </p:grpSpPr>
      <p:sp>
        <p:nvSpPr>
          <p:cNvPr id="4074" name="Google Shape;4074;p32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075" name="Google Shape;4075;p3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76" name="Google Shape;4076;p329"/>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77" name="Google Shape;4077;p32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78" name="Google Shape;4078;p329"/>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79" name="Google Shape;4079;p329"/>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4080" name="Google Shape;4080;p32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1">
  <p:cSld name="CUSTOM_4_11_1">
    <p:spTree>
      <p:nvGrpSpPr>
        <p:cNvPr id="4081" name="Shape 4081"/>
        <p:cNvGrpSpPr/>
        <p:nvPr/>
      </p:nvGrpSpPr>
      <p:grpSpPr>
        <a:xfrm>
          <a:off x="0" y="0"/>
          <a:ext cx="0" cy="0"/>
          <a:chOff x="0" y="0"/>
          <a:chExt cx="0" cy="0"/>
        </a:xfrm>
      </p:grpSpPr>
      <p:sp>
        <p:nvSpPr>
          <p:cNvPr id="4082" name="Google Shape;4082;p33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083" name="Google Shape;4083;p3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084" name="Google Shape;4084;p330"/>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085" name="Google Shape;4085;p3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86" name="Google Shape;4086;p330"/>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87" name="Google Shape;4087;p330"/>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4088" name="Google Shape;4088;p33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34">
    <p:spTree>
      <p:nvGrpSpPr>
        <p:cNvPr id="4089" name="Shape 4089"/>
        <p:cNvGrpSpPr/>
        <p:nvPr/>
      </p:nvGrpSpPr>
      <p:grpSpPr>
        <a:xfrm>
          <a:off x="0" y="0"/>
          <a:ext cx="0" cy="0"/>
          <a:chOff x="0" y="0"/>
          <a:chExt cx="0" cy="0"/>
        </a:xfrm>
      </p:grpSpPr>
      <p:sp>
        <p:nvSpPr>
          <p:cNvPr id="4090" name="Google Shape;4090;p33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4091" name="Google Shape;4091;p33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092" name="Google Shape;4092;p33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093" name="Google Shape;4093;p331"/>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94" name="Google Shape;4094;p331"/>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4095" name="Google Shape;4095;p33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_1">
    <p:bg>
      <p:bgPr>
        <a:blipFill>
          <a:blip r:embed="rId2">
            <a:alphaModFix/>
          </a:blip>
          <a:stretch>
            <a:fillRect/>
          </a:stretch>
        </a:blipFill>
      </p:bgPr>
    </p:bg>
    <p:spTree>
      <p:nvGrpSpPr>
        <p:cNvPr id="4096" name="Shape 4096"/>
        <p:cNvGrpSpPr/>
        <p:nvPr/>
      </p:nvGrpSpPr>
      <p:grpSpPr>
        <a:xfrm>
          <a:off x="0" y="0"/>
          <a:ext cx="0" cy="0"/>
          <a:chOff x="0" y="0"/>
          <a:chExt cx="0" cy="0"/>
        </a:xfrm>
      </p:grpSpPr>
      <p:sp>
        <p:nvSpPr>
          <p:cNvPr id="4097" name="Google Shape;4097;p332"/>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4098" name="Google Shape;4098;p33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99" name="Google Shape;4099;p3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00" name="Google Shape;4100;p332"/>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3_3">
    <p:spTree>
      <p:nvGrpSpPr>
        <p:cNvPr id="4101" name="Shape 4101"/>
        <p:cNvGrpSpPr/>
        <p:nvPr/>
      </p:nvGrpSpPr>
      <p:grpSpPr>
        <a:xfrm>
          <a:off x="0" y="0"/>
          <a:ext cx="0" cy="0"/>
          <a:chOff x="0" y="0"/>
          <a:chExt cx="0" cy="0"/>
        </a:xfrm>
      </p:grpSpPr>
      <p:sp>
        <p:nvSpPr>
          <p:cNvPr id="4102" name="Google Shape;4102;p333"/>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103" name="Google Shape;4103;p33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04" name="Google Shape;4104;p3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05" name="Google Shape;4105;p33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06" name="Google Shape;4106;p3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07" name="Google Shape;4107;p33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08" name="Google Shape;4108;p33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3_2">
    <p:spTree>
      <p:nvGrpSpPr>
        <p:cNvPr id="4109" name="Shape 4109"/>
        <p:cNvGrpSpPr/>
        <p:nvPr/>
      </p:nvGrpSpPr>
      <p:grpSpPr>
        <a:xfrm>
          <a:off x="0" y="0"/>
          <a:ext cx="0" cy="0"/>
          <a:chOff x="0" y="0"/>
          <a:chExt cx="0" cy="0"/>
        </a:xfrm>
      </p:grpSpPr>
      <p:sp>
        <p:nvSpPr>
          <p:cNvPr id="4110" name="Google Shape;4110;p33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3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111" name="Google Shape;4111;p33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112" name="Google Shape;4112;p33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13" name="Google Shape;4113;p3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14" name="Google Shape;4114;p33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15" name="Google Shape;4115;p334"/>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116" name="Google Shape;4116;p334"/>
          <p:cNvSpPr txBox="1"/>
          <p:nvPr>
            <p:ph idx="2"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USTOM_4_2_5">
    <p:spTree>
      <p:nvGrpSpPr>
        <p:cNvPr id="4117" name="Shape 4117"/>
        <p:cNvGrpSpPr/>
        <p:nvPr/>
      </p:nvGrpSpPr>
      <p:grpSpPr>
        <a:xfrm>
          <a:off x="0" y="0"/>
          <a:ext cx="0" cy="0"/>
          <a:chOff x="0" y="0"/>
          <a:chExt cx="0" cy="0"/>
        </a:xfrm>
      </p:grpSpPr>
      <p:sp>
        <p:nvSpPr>
          <p:cNvPr id="4118" name="Google Shape;4118;p335"/>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119" name="Google Shape;4119;p33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20" name="Google Shape;4120;p33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21" name="Google Shape;4121;p33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22" name="Google Shape;4122;p3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23" name="Google Shape;4123;p3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24" name="Google Shape;4124;p33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125" name="Google Shape;4125;p335"/>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17500" lvl="3" marL="1828800" rtl="0">
              <a:lnSpc>
                <a:spcPct val="115000"/>
              </a:lnSpc>
              <a:spcBef>
                <a:spcPts val="1100"/>
              </a:spcBef>
              <a:spcAft>
                <a:spcPts val="0"/>
              </a:spcAft>
              <a:buSzPts val="14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3">
  <p:cSld name="CUSTOM_4_3_4">
    <p:spTree>
      <p:nvGrpSpPr>
        <p:cNvPr id="4126" name="Shape 4126"/>
        <p:cNvGrpSpPr/>
        <p:nvPr/>
      </p:nvGrpSpPr>
      <p:grpSpPr>
        <a:xfrm>
          <a:off x="0" y="0"/>
          <a:ext cx="0" cy="0"/>
          <a:chOff x="0" y="0"/>
          <a:chExt cx="0" cy="0"/>
        </a:xfrm>
      </p:grpSpPr>
      <p:sp>
        <p:nvSpPr>
          <p:cNvPr id="4127" name="Google Shape;4127;p33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128" name="Google Shape;4128;p33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29" name="Google Shape;4129;p3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30" name="Google Shape;4130;p3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31" name="Google Shape;4131;p3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32" name="Google Shape;4132;p3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33" name="Google Shape;4133;p33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3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12" name="Google Shape;312;p3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13" name="Google Shape;313;p3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14" name="Google Shape;314;p3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15" name="Google Shape;315;p3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16" name="Google Shape;316;p3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17" name="Google Shape;317;p3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18" name="Google Shape;318;p3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19" name="Google Shape;319;p3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20" name="Google Shape;320;p3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21" name="Google Shape;321;p3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22" name="Google Shape;322;p3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23" name="Google Shape;323;p3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4" name="Google Shape;324;p3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25" name="Google Shape;325;p3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1">
  <p:cSld name="CUSTOM_4_13_1_2">
    <p:spTree>
      <p:nvGrpSpPr>
        <p:cNvPr id="4134" name="Shape 4134"/>
        <p:cNvGrpSpPr/>
        <p:nvPr/>
      </p:nvGrpSpPr>
      <p:grpSpPr>
        <a:xfrm>
          <a:off x="0" y="0"/>
          <a:ext cx="0" cy="0"/>
          <a:chOff x="0" y="0"/>
          <a:chExt cx="0" cy="0"/>
        </a:xfrm>
      </p:grpSpPr>
      <p:sp>
        <p:nvSpPr>
          <p:cNvPr id="4135" name="Google Shape;4135;p337"/>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4136" name="Google Shape;4136;p33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4137" name="Google Shape;4137;p337"/>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4138" name="Google Shape;4138;p337"/>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4139" name="Google Shape;4139;p3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40" name="Google Shape;4140;p3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41" name="Google Shape;4141;p33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4142" name="Google Shape;4142;p337"/>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4143" name="Google Shape;4143;p337"/>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4144" name="Google Shape;4144;p337"/>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145" name="Google Shape;4145;p337"/>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4146" name="Google Shape;4146;p337"/>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4147" name="Google Shape;4147;p337"/>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337"/>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USTOM_4_2_6">
    <p:spTree>
      <p:nvGrpSpPr>
        <p:cNvPr id="4149" name="Shape 4149"/>
        <p:cNvGrpSpPr/>
        <p:nvPr/>
      </p:nvGrpSpPr>
      <p:grpSpPr>
        <a:xfrm>
          <a:off x="0" y="0"/>
          <a:ext cx="0" cy="0"/>
          <a:chOff x="0" y="0"/>
          <a:chExt cx="0" cy="0"/>
        </a:xfrm>
      </p:grpSpPr>
      <p:sp>
        <p:nvSpPr>
          <p:cNvPr id="4150" name="Google Shape;4150;p338"/>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151" name="Google Shape;4151;p33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52" name="Google Shape;4152;p3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53" name="Google Shape;4153;p33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54" name="Google Shape;4154;p3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55" name="Google Shape;4155;p3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56" name="Google Shape;4156;p33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4157" name="Google Shape;4157;p338"/>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17500" lvl="3" marL="1828800" rtl="0">
              <a:lnSpc>
                <a:spcPct val="115000"/>
              </a:lnSpc>
              <a:spcBef>
                <a:spcPts val="1100"/>
              </a:spcBef>
              <a:spcAft>
                <a:spcPts val="0"/>
              </a:spcAft>
              <a:buSzPts val="14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4">
  <p:cSld name="CUSTOM_4_3_5">
    <p:spTree>
      <p:nvGrpSpPr>
        <p:cNvPr id="4158" name="Shape 4158"/>
        <p:cNvGrpSpPr/>
        <p:nvPr/>
      </p:nvGrpSpPr>
      <p:grpSpPr>
        <a:xfrm>
          <a:off x="0" y="0"/>
          <a:ext cx="0" cy="0"/>
          <a:chOff x="0" y="0"/>
          <a:chExt cx="0" cy="0"/>
        </a:xfrm>
      </p:grpSpPr>
      <p:sp>
        <p:nvSpPr>
          <p:cNvPr id="4159" name="Google Shape;4159;p33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160" name="Google Shape;4160;p33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61" name="Google Shape;4161;p33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62" name="Google Shape;4162;p33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63" name="Google Shape;4163;p3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64" name="Google Shape;4164;p3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65" name="Google Shape;4165;p33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USTOM_4_2_7">
    <p:spTree>
      <p:nvGrpSpPr>
        <p:cNvPr id="4166" name="Shape 4166"/>
        <p:cNvGrpSpPr/>
        <p:nvPr/>
      </p:nvGrpSpPr>
      <p:grpSpPr>
        <a:xfrm>
          <a:off x="0" y="0"/>
          <a:ext cx="0" cy="0"/>
          <a:chOff x="0" y="0"/>
          <a:chExt cx="0" cy="0"/>
        </a:xfrm>
      </p:grpSpPr>
      <p:sp>
        <p:nvSpPr>
          <p:cNvPr id="4167" name="Google Shape;4167;p34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168" name="Google Shape;4168;p3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69" name="Google Shape;4169;p3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70" name="Google Shape;4170;p34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71" name="Google Shape;4171;p3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72" name="Google Shape;4172;p3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173" name="Google Shape;4173;p34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4174" name="Google Shape;4174;p340"/>
          <p:cNvSpPr txBox="1"/>
          <p:nvPr>
            <p:ph idx="3" type="body"/>
          </p:nvPr>
        </p:nvSpPr>
        <p:spPr>
          <a:xfrm>
            <a:off x="885050" y="2074600"/>
            <a:ext cx="10388700" cy="3872700"/>
          </a:xfrm>
          <a:prstGeom prst="rect">
            <a:avLst/>
          </a:prstGeom>
        </p:spPr>
        <p:txBody>
          <a:bodyPr anchorCtr="0" anchor="t" bIns="0" lIns="0" spcFirstLastPara="1" rIns="0" wrap="square" tIns="0">
            <a:noAutofit/>
          </a:bodyPr>
          <a:lstStyle>
            <a:lvl1pPr indent="-342900" lvl="0" marL="457200" rtl="0">
              <a:lnSpc>
                <a:spcPct val="100000"/>
              </a:lnSpc>
              <a:spcBef>
                <a:spcPts val="0"/>
              </a:spcBef>
              <a:spcAft>
                <a:spcPts val="0"/>
              </a:spcAft>
              <a:buClr>
                <a:srgbClr val="EE0000"/>
              </a:buClr>
              <a:buSzPts val="1800"/>
              <a:buChar char="▸"/>
              <a:defRPr sz="1800">
                <a:solidFill>
                  <a:srgbClr val="EE0000"/>
                </a:solidFill>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1000"/>
              </a:spcAft>
              <a:buSzPts val="1400"/>
              <a:buChar char="･"/>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75" name="Shape 4175"/>
        <p:cNvGrpSpPr/>
        <p:nvPr/>
      </p:nvGrpSpPr>
      <p:grpSpPr>
        <a:xfrm>
          <a:off x="0" y="0"/>
          <a:ext cx="0" cy="0"/>
          <a:chOff x="0" y="0"/>
          <a:chExt cx="0" cy="0"/>
        </a:xfrm>
      </p:grpSpPr>
      <p:sp>
        <p:nvSpPr>
          <p:cNvPr id="4176" name="Google Shape;4176;p341"/>
          <p:cNvSpPr txBox="1"/>
          <p:nvPr>
            <p:ph idx="12" type="sldNum"/>
          </p:nvPr>
        </p:nvSpPr>
        <p:spPr>
          <a:xfrm>
            <a:off x="11296610" y="6217622"/>
            <a:ext cx="731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2_8">
    <p:spTree>
      <p:nvGrpSpPr>
        <p:cNvPr id="4177" name="Shape 4177"/>
        <p:cNvGrpSpPr/>
        <p:nvPr/>
      </p:nvGrpSpPr>
      <p:grpSpPr>
        <a:xfrm>
          <a:off x="0" y="0"/>
          <a:ext cx="0" cy="0"/>
          <a:chOff x="0" y="0"/>
          <a:chExt cx="0" cy="0"/>
        </a:xfrm>
      </p:grpSpPr>
      <p:sp>
        <p:nvSpPr>
          <p:cNvPr id="4178" name="Google Shape;4178;p34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179" name="Google Shape;4179;p3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180" name="Google Shape;4180;p3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181" name="Google Shape;4181;p3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182" name="Google Shape;4182;p3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183" name="Google Shape;4183;p34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pic>
        <p:nvPicPr>
          <p:cNvPr id="4184" name="Google Shape;4184;p3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4185" name="Shape 4185"/>
        <p:cNvGrpSpPr/>
        <p:nvPr/>
      </p:nvGrpSpPr>
      <p:grpSpPr>
        <a:xfrm>
          <a:off x="0" y="0"/>
          <a:ext cx="0" cy="0"/>
          <a:chOff x="0" y="0"/>
          <a:chExt cx="0" cy="0"/>
        </a:xfrm>
      </p:grpSpPr>
      <p:sp>
        <p:nvSpPr>
          <p:cNvPr id="4186" name="Google Shape;4186;p343"/>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500"/>
              </a:spcBef>
              <a:spcAft>
                <a:spcPts val="0"/>
              </a:spcAft>
              <a:buNone/>
              <a:defRPr sz="1200">
                <a:solidFill>
                  <a:schemeClr val="lt1"/>
                </a:solidFill>
              </a:defRPr>
            </a:lvl3pPr>
            <a:lvl4pPr lvl="3" rtl="0">
              <a:spcBef>
                <a:spcPts val="500"/>
              </a:spcBef>
              <a:spcAft>
                <a:spcPts val="0"/>
              </a:spcAft>
              <a:buNone/>
              <a:defRPr sz="1200">
                <a:solidFill>
                  <a:schemeClr val="lt1"/>
                </a:solidFill>
              </a:defRPr>
            </a:lvl4pPr>
            <a:lvl5pPr lvl="4" rtl="0">
              <a:spcBef>
                <a:spcPts val="500"/>
              </a:spcBef>
              <a:spcAft>
                <a:spcPts val="0"/>
              </a:spcAft>
              <a:buNone/>
              <a:defRPr sz="1200">
                <a:solidFill>
                  <a:schemeClr val="lt1"/>
                </a:solidFill>
              </a:defRPr>
            </a:lvl5pPr>
            <a:lvl6pPr lvl="5" rtl="0">
              <a:spcBef>
                <a:spcPts val="500"/>
              </a:spcBef>
              <a:spcAft>
                <a:spcPts val="0"/>
              </a:spcAft>
              <a:buNone/>
              <a:defRPr sz="1200">
                <a:solidFill>
                  <a:schemeClr val="lt1"/>
                </a:solidFill>
              </a:defRPr>
            </a:lvl6pPr>
            <a:lvl7pPr lvl="6" rtl="0">
              <a:spcBef>
                <a:spcPts val="500"/>
              </a:spcBef>
              <a:spcAft>
                <a:spcPts val="0"/>
              </a:spcAft>
              <a:buNone/>
              <a:defRPr sz="1200">
                <a:solidFill>
                  <a:schemeClr val="lt1"/>
                </a:solidFill>
              </a:defRPr>
            </a:lvl7pPr>
            <a:lvl8pPr lvl="7" rtl="0">
              <a:spcBef>
                <a:spcPts val="500"/>
              </a:spcBef>
              <a:spcAft>
                <a:spcPts val="0"/>
              </a:spcAft>
              <a:buNone/>
              <a:defRPr sz="1200">
                <a:solidFill>
                  <a:schemeClr val="lt1"/>
                </a:solidFill>
              </a:defRPr>
            </a:lvl8pPr>
            <a:lvl9pPr lvl="8" rtl="0">
              <a:spcBef>
                <a:spcPts val="500"/>
              </a:spcBef>
              <a:spcAft>
                <a:spcPts val="500"/>
              </a:spcAft>
              <a:buNone/>
              <a:defRPr sz="1200">
                <a:solidFill>
                  <a:schemeClr val="lt1"/>
                </a:solidFill>
              </a:defRPr>
            </a:lvl9pPr>
          </a:lstStyle>
          <a:p/>
        </p:txBody>
      </p:sp>
      <p:sp>
        <p:nvSpPr>
          <p:cNvPr id="4187" name="Google Shape;4187;p343"/>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500"/>
              </a:spcBef>
              <a:spcAft>
                <a:spcPts val="0"/>
              </a:spcAft>
              <a:buNone/>
              <a:defRPr sz="1800"/>
            </a:lvl2pPr>
            <a:lvl3pPr lvl="2" rtl="0">
              <a:spcBef>
                <a:spcPts val="500"/>
              </a:spcBef>
              <a:spcAft>
                <a:spcPts val="0"/>
              </a:spcAft>
              <a:buNone/>
              <a:defRPr sz="1800"/>
            </a:lvl3pPr>
            <a:lvl4pPr lvl="3" rtl="0">
              <a:spcBef>
                <a:spcPts val="500"/>
              </a:spcBef>
              <a:spcAft>
                <a:spcPts val="0"/>
              </a:spcAft>
              <a:buNone/>
              <a:defRPr sz="1800"/>
            </a:lvl4pPr>
            <a:lvl5pPr lvl="4" rtl="0">
              <a:spcBef>
                <a:spcPts val="500"/>
              </a:spcBef>
              <a:spcAft>
                <a:spcPts val="0"/>
              </a:spcAft>
              <a:buNone/>
              <a:defRPr sz="1800"/>
            </a:lvl5pPr>
            <a:lvl6pPr lvl="5" rtl="0">
              <a:spcBef>
                <a:spcPts val="500"/>
              </a:spcBef>
              <a:spcAft>
                <a:spcPts val="0"/>
              </a:spcAft>
              <a:buNone/>
              <a:defRPr sz="1800"/>
            </a:lvl6pPr>
            <a:lvl7pPr lvl="6" rtl="0">
              <a:spcBef>
                <a:spcPts val="500"/>
              </a:spcBef>
              <a:spcAft>
                <a:spcPts val="0"/>
              </a:spcAft>
              <a:buNone/>
              <a:defRPr sz="1800"/>
            </a:lvl7pPr>
            <a:lvl8pPr lvl="7" rtl="0">
              <a:spcBef>
                <a:spcPts val="500"/>
              </a:spcBef>
              <a:spcAft>
                <a:spcPts val="0"/>
              </a:spcAft>
              <a:buNone/>
              <a:defRPr sz="1800"/>
            </a:lvl8pPr>
            <a:lvl9pPr lvl="8" rtl="0">
              <a:spcBef>
                <a:spcPts val="500"/>
              </a:spcBef>
              <a:spcAft>
                <a:spcPts val="500"/>
              </a:spcAft>
              <a:buNone/>
              <a:defRPr sz="1800"/>
            </a:lvl9pPr>
          </a:lstStyle>
          <a:p/>
        </p:txBody>
      </p:sp>
      <p:sp>
        <p:nvSpPr>
          <p:cNvPr id="4188" name="Google Shape;4188;p343"/>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500"/>
              </a:spcBef>
              <a:spcAft>
                <a:spcPts val="0"/>
              </a:spcAft>
              <a:buNone/>
              <a:defRPr sz="1200"/>
            </a:lvl2pPr>
            <a:lvl3pPr lvl="2" rtl="0">
              <a:spcBef>
                <a:spcPts val="500"/>
              </a:spcBef>
              <a:spcAft>
                <a:spcPts val="0"/>
              </a:spcAft>
              <a:buNone/>
              <a:defRPr sz="1200"/>
            </a:lvl3pPr>
            <a:lvl4pPr lvl="3" rtl="0">
              <a:spcBef>
                <a:spcPts val="500"/>
              </a:spcBef>
              <a:spcAft>
                <a:spcPts val="0"/>
              </a:spcAft>
              <a:buNone/>
              <a:defRPr sz="1200"/>
            </a:lvl4pPr>
            <a:lvl5pPr lvl="4" rtl="0">
              <a:spcBef>
                <a:spcPts val="500"/>
              </a:spcBef>
              <a:spcAft>
                <a:spcPts val="0"/>
              </a:spcAft>
              <a:buNone/>
              <a:defRPr sz="1200"/>
            </a:lvl5pPr>
            <a:lvl6pPr lvl="5" rtl="0">
              <a:spcBef>
                <a:spcPts val="500"/>
              </a:spcBef>
              <a:spcAft>
                <a:spcPts val="0"/>
              </a:spcAft>
              <a:buNone/>
              <a:defRPr sz="1200"/>
            </a:lvl6pPr>
            <a:lvl7pPr lvl="6" rtl="0">
              <a:spcBef>
                <a:spcPts val="500"/>
              </a:spcBef>
              <a:spcAft>
                <a:spcPts val="0"/>
              </a:spcAft>
              <a:buNone/>
              <a:defRPr sz="1200"/>
            </a:lvl7pPr>
            <a:lvl8pPr lvl="7" rtl="0">
              <a:spcBef>
                <a:spcPts val="500"/>
              </a:spcBef>
              <a:spcAft>
                <a:spcPts val="0"/>
              </a:spcAft>
              <a:buNone/>
              <a:defRPr sz="1200"/>
            </a:lvl8pPr>
            <a:lvl9pPr lvl="8" rtl="0">
              <a:spcBef>
                <a:spcPts val="500"/>
              </a:spcBef>
              <a:spcAft>
                <a:spcPts val="500"/>
              </a:spcAft>
              <a:buNone/>
              <a:defRPr sz="1200"/>
            </a:lvl9pPr>
          </a:lstStyle>
          <a:p/>
        </p:txBody>
      </p:sp>
      <p:sp>
        <p:nvSpPr>
          <p:cNvPr id="4189" name="Google Shape;4189;p343"/>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4190" name="Google Shape;4190;p34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4191" name="Google Shape;4191;p3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192" name="Google Shape;4192;p34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193" name="Google Shape;4193;p343"/>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4194" name="Shape 4194"/>
        <p:cNvGrpSpPr/>
        <p:nvPr/>
      </p:nvGrpSpPr>
      <p:grpSpPr>
        <a:xfrm>
          <a:off x="0" y="0"/>
          <a:ext cx="0" cy="0"/>
          <a:chOff x="0" y="0"/>
          <a:chExt cx="0" cy="0"/>
        </a:xfrm>
      </p:grpSpPr>
      <p:sp>
        <p:nvSpPr>
          <p:cNvPr id="4195" name="Google Shape;4195;p34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a:lvl2pPr>
            <a:lvl3pPr lvl="2" rtl="0">
              <a:spcBef>
                <a:spcPts val="500"/>
              </a:spcBef>
              <a:spcAft>
                <a:spcPts val="0"/>
              </a:spcAft>
              <a:buNone/>
              <a:defRPr/>
            </a:lvl3pPr>
            <a:lvl4pPr lvl="3" rtl="0">
              <a:spcBef>
                <a:spcPts val="500"/>
              </a:spcBef>
              <a:spcAft>
                <a:spcPts val="0"/>
              </a:spcAft>
              <a:buNone/>
              <a:defRPr/>
            </a:lvl4pPr>
            <a:lvl5pPr lvl="4" rtl="0">
              <a:spcBef>
                <a:spcPts val="500"/>
              </a:spcBef>
              <a:spcAft>
                <a:spcPts val="0"/>
              </a:spcAft>
              <a:buNone/>
              <a:defRPr/>
            </a:lvl5pPr>
            <a:lvl6pPr lvl="5" rtl="0">
              <a:spcBef>
                <a:spcPts val="500"/>
              </a:spcBef>
              <a:spcAft>
                <a:spcPts val="0"/>
              </a:spcAft>
              <a:buNone/>
              <a:defRPr/>
            </a:lvl6pPr>
            <a:lvl7pPr lvl="6" rtl="0">
              <a:spcBef>
                <a:spcPts val="500"/>
              </a:spcBef>
              <a:spcAft>
                <a:spcPts val="0"/>
              </a:spcAft>
              <a:buNone/>
              <a:defRPr/>
            </a:lvl7pPr>
            <a:lvl8pPr lvl="7" rtl="0">
              <a:spcBef>
                <a:spcPts val="500"/>
              </a:spcBef>
              <a:spcAft>
                <a:spcPts val="0"/>
              </a:spcAft>
              <a:buNone/>
              <a:defRPr/>
            </a:lvl8pPr>
            <a:lvl9pPr lvl="8" rtl="0">
              <a:spcBef>
                <a:spcPts val="500"/>
              </a:spcBef>
              <a:spcAft>
                <a:spcPts val="500"/>
              </a:spcAft>
              <a:buNone/>
              <a:defRPr/>
            </a:lvl9pPr>
          </a:lstStyle>
          <a:p/>
        </p:txBody>
      </p:sp>
      <p:sp>
        <p:nvSpPr>
          <p:cNvPr id="4196" name="Google Shape;4196;p344"/>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4197" name="Google Shape;4197;p344"/>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198" name="Google Shape;4198;p34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199" name="Google Shape;4199;p34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200" name="Google Shape;4200;p34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201" name="Google Shape;4201;p34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202" name="Google Shape;4202;p34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203" name="Google Shape;4203;p34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204" name="Google Shape;4204;p34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205" name="Google Shape;4205;p34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206" name="Google Shape;4206;p34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207" name="Google Shape;4207;p34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08" name="Google Shape;4208;p344"/>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209" name="Google Shape;4209;p344"/>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500"/>
              </a:spcBef>
              <a:spcAft>
                <a:spcPts val="0"/>
              </a:spcAft>
              <a:buNone/>
              <a:defRPr sz="1200">
                <a:solidFill>
                  <a:schemeClr val="lt1"/>
                </a:solidFill>
              </a:defRPr>
            </a:lvl3pPr>
            <a:lvl4pPr lvl="3" rtl="0">
              <a:spcBef>
                <a:spcPts val="500"/>
              </a:spcBef>
              <a:spcAft>
                <a:spcPts val="0"/>
              </a:spcAft>
              <a:buNone/>
              <a:defRPr sz="1200">
                <a:solidFill>
                  <a:schemeClr val="lt1"/>
                </a:solidFill>
              </a:defRPr>
            </a:lvl4pPr>
            <a:lvl5pPr lvl="4" rtl="0">
              <a:spcBef>
                <a:spcPts val="500"/>
              </a:spcBef>
              <a:spcAft>
                <a:spcPts val="0"/>
              </a:spcAft>
              <a:buNone/>
              <a:defRPr sz="1200">
                <a:solidFill>
                  <a:schemeClr val="lt1"/>
                </a:solidFill>
              </a:defRPr>
            </a:lvl5pPr>
            <a:lvl6pPr lvl="5" rtl="0">
              <a:spcBef>
                <a:spcPts val="500"/>
              </a:spcBef>
              <a:spcAft>
                <a:spcPts val="0"/>
              </a:spcAft>
              <a:buNone/>
              <a:defRPr sz="1200">
                <a:solidFill>
                  <a:schemeClr val="lt1"/>
                </a:solidFill>
              </a:defRPr>
            </a:lvl6pPr>
            <a:lvl7pPr lvl="6" rtl="0">
              <a:spcBef>
                <a:spcPts val="500"/>
              </a:spcBef>
              <a:spcAft>
                <a:spcPts val="0"/>
              </a:spcAft>
              <a:buNone/>
              <a:defRPr sz="1200">
                <a:solidFill>
                  <a:schemeClr val="lt1"/>
                </a:solidFill>
              </a:defRPr>
            </a:lvl7pPr>
            <a:lvl8pPr lvl="7" rtl="0">
              <a:spcBef>
                <a:spcPts val="500"/>
              </a:spcBef>
              <a:spcAft>
                <a:spcPts val="0"/>
              </a:spcAft>
              <a:buNone/>
              <a:defRPr sz="1200">
                <a:solidFill>
                  <a:schemeClr val="lt1"/>
                </a:solidFill>
              </a:defRPr>
            </a:lvl8pPr>
            <a:lvl9pPr lvl="8" rtl="0">
              <a:spcBef>
                <a:spcPts val="500"/>
              </a:spcBef>
              <a:spcAft>
                <a:spcPts val="500"/>
              </a:spcAft>
              <a:buNone/>
              <a:defRPr sz="1200">
                <a:solidFill>
                  <a:schemeClr val="lt1"/>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214" name="Shape 4214"/>
        <p:cNvGrpSpPr/>
        <p:nvPr/>
      </p:nvGrpSpPr>
      <p:grpSpPr>
        <a:xfrm>
          <a:off x="0" y="0"/>
          <a:ext cx="0" cy="0"/>
          <a:chOff x="0" y="0"/>
          <a:chExt cx="0" cy="0"/>
        </a:xfrm>
      </p:grpSpPr>
      <p:sp>
        <p:nvSpPr>
          <p:cNvPr id="4215" name="Google Shape;4215;p34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4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217" name="Google Shape;4217;p34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4218" name="Google Shape;4218;p346"/>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219" name="Google Shape;4219;p346"/>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220" name="Google Shape;4220;p34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21" name="Google Shape;4221;p3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22" name="Google Shape;4222;p3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223" name="Shape 4223"/>
        <p:cNvGrpSpPr/>
        <p:nvPr/>
      </p:nvGrpSpPr>
      <p:grpSpPr>
        <a:xfrm>
          <a:off x="0" y="0"/>
          <a:ext cx="0" cy="0"/>
          <a:chOff x="0" y="0"/>
          <a:chExt cx="0" cy="0"/>
        </a:xfrm>
      </p:grpSpPr>
      <p:sp>
        <p:nvSpPr>
          <p:cNvPr id="4224" name="Google Shape;4224;p34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34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226" name="Google Shape;4226;p34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227" name="Google Shape;4227;p347"/>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4228" name="Google Shape;4228;p347"/>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229" name="Google Shape;4229;p347"/>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230" name="Google Shape;4230;p34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sp>
        <p:nvSpPr>
          <p:cNvPr id="4231" name="Google Shape;4231;p347"/>
          <p:cNvSpPr/>
          <p:nvPr/>
        </p:nvSpPr>
        <p:spPr>
          <a:xfrm>
            <a:off x="7456004" y="4304059"/>
            <a:ext cx="455950" cy="455950"/>
          </a:xfrm>
          <a:prstGeom prst="rect">
            <a:avLst/>
          </a:prstGeom>
          <a:noFill/>
          <a:ln>
            <a:noFill/>
          </a:ln>
        </p:spPr>
      </p:sp>
      <p:sp>
        <p:nvSpPr>
          <p:cNvPr id="4232" name="Google Shape;4232;p34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233" name="Google Shape;4233;p347"/>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4234" name="Google Shape;4234;p347"/>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4235" name="Google Shape;4235;p347"/>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4236" name="Google Shape;4236;p347"/>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4237" name="Google Shape;4237;p34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4238" name="Google Shape;4238;p3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36"/>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28" name="Google Shape;328;p36"/>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29" name="Google Shape;329;p36"/>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30" name="Google Shape;330;p36"/>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31" name="Google Shape;331;p3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32" name="Google Shape;332;p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3" name="Google Shape;333;p3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4" name="Google Shape;334;p3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239" name="Shape 4239"/>
        <p:cNvGrpSpPr/>
        <p:nvPr/>
      </p:nvGrpSpPr>
      <p:grpSpPr>
        <a:xfrm>
          <a:off x="0" y="0"/>
          <a:ext cx="0" cy="0"/>
          <a:chOff x="0" y="0"/>
          <a:chExt cx="0" cy="0"/>
        </a:xfrm>
      </p:grpSpPr>
      <p:sp>
        <p:nvSpPr>
          <p:cNvPr id="4240" name="Google Shape;4240;p34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4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4242" name="Google Shape;4242;p34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4243" name="Google Shape;4243;p34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4244" name="Google Shape;4244;p34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4245" name="Google Shape;4245;p34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46" name="Google Shape;4246;p3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47" name="Google Shape;4247;p3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248" name="Shape 4248"/>
        <p:cNvGrpSpPr/>
        <p:nvPr/>
      </p:nvGrpSpPr>
      <p:grpSpPr>
        <a:xfrm>
          <a:off x="0" y="0"/>
          <a:ext cx="0" cy="0"/>
          <a:chOff x="0" y="0"/>
          <a:chExt cx="0" cy="0"/>
        </a:xfrm>
      </p:grpSpPr>
      <p:sp>
        <p:nvSpPr>
          <p:cNvPr id="4249" name="Google Shape;4249;p34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34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4251" name="Google Shape;4251;p34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4252" name="Google Shape;4252;p349"/>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253" name="Google Shape;4253;p34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4254" name="Google Shape;4254;p34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4255" name="Google Shape;4255;p34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4256" name="Google Shape;4256;p34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4257" name="Google Shape;4257;p34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4258" name="Google Shape;4258;p3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59" name="Google Shape;4259;p3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60" name="Google Shape;4260;p349"/>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4261" name="Google Shape;4261;p349"/>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4262" name="Google Shape;4262;p34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4263" name="Google Shape;4263;p349"/>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264" name="Shape 4264"/>
        <p:cNvGrpSpPr/>
        <p:nvPr/>
      </p:nvGrpSpPr>
      <p:grpSpPr>
        <a:xfrm>
          <a:off x="0" y="0"/>
          <a:ext cx="0" cy="0"/>
          <a:chOff x="0" y="0"/>
          <a:chExt cx="0" cy="0"/>
        </a:xfrm>
      </p:grpSpPr>
      <p:sp>
        <p:nvSpPr>
          <p:cNvPr id="4265" name="Google Shape;4265;p35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6" name="Google Shape;4266;p35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67" name="Google Shape;4267;p35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68" name="Google Shape;4268;p35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4269" name="Google Shape;4269;p350"/>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4270" name="Google Shape;4270;p35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4271" name="Google Shape;4271;p35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272" name="Google Shape;4272;p3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273" name="Shape 4273"/>
        <p:cNvGrpSpPr/>
        <p:nvPr/>
      </p:nvGrpSpPr>
      <p:grpSpPr>
        <a:xfrm>
          <a:off x="0" y="0"/>
          <a:ext cx="0" cy="0"/>
          <a:chOff x="0" y="0"/>
          <a:chExt cx="0" cy="0"/>
        </a:xfrm>
      </p:grpSpPr>
      <p:sp>
        <p:nvSpPr>
          <p:cNvPr id="4274" name="Google Shape;4274;p35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5" name="Google Shape;4275;p35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276" name="Google Shape;4276;p35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77" name="Google Shape;4277;p351"/>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4278" name="Google Shape;4278;p35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279" name="Google Shape;4279;p351"/>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4280" name="Google Shape;4280;p351"/>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4281" name="Google Shape;4281;p351"/>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4282" name="Google Shape;4282;p351"/>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4283" name="Google Shape;4283;p351"/>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4284" name="Google Shape;4284;p351"/>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4285" name="Google Shape;4285;p351"/>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4286" name="Google Shape;4286;p351"/>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4287" name="Google Shape;4287;p351"/>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4288" name="Google Shape;4288;p3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289" name="Shape 4289"/>
        <p:cNvGrpSpPr/>
        <p:nvPr/>
      </p:nvGrpSpPr>
      <p:grpSpPr>
        <a:xfrm>
          <a:off x="0" y="0"/>
          <a:ext cx="0" cy="0"/>
          <a:chOff x="0" y="0"/>
          <a:chExt cx="0" cy="0"/>
        </a:xfrm>
      </p:grpSpPr>
      <p:sp>
        <p:nvSpPr>
          <p:cNvPr id="4290" name="Google Shape;4290;p35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4291" name="Google Shape;4291;p35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292" name="Google Shape;4292;p3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93" name="Google Shape;4293;p3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294" name="Google Shape;4294;p35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4295" name="Google Shape;4295;p35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296" name="Google Shape;4296;p3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297" name="Shape 4297"/>
        <p:cNvGrpSpPr/>
        <p:nvPr/>
      </p:nvGrpSpPr>
      <p:grpSpPr>
        <a:xfrm>
          <a:off x="0" y="0"/>
          <a:ext cx="0" cy="0"/>
          <a:chOff x="0" y="0"/>
          <a:chExt cx="0" cy="0"/>
        </a:xfrm>
      </p:grpSpPr>
      <p:sp>
        <p:nvSpPr>
          <p:cNvPr id="4298" name="Google Shape;4298;p35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299" name="Google Shape;4299;p35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300" name="Google Shape;4300;p35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301" name="Google Shape;4301;p3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302" name="Google Shape;4302;p35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4303" name="Google Shape;4303;p35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304" name="Google Shape;4304;p3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305" name="Shape 4305"/>
        <p:cNvGrpSpPr/>
        <p:nvPr/>
      </p:nvGrpSpPr>
      <p:grpSpPr>
        <a:xfrm>
          <a:off x="0" y="0"/>
          <a:ext cx="0" cy="0"/>
          <a:chOff x="0" y="0"/>
          <a:chExt cx="0" cy="0"/>
        </a:xfrm>
      </p:grpSpPr>
      <p:sp>
        <p:nvSpPr>
          <p:cNvPr id="4306" name="Google Shape;4306;p35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4307" name="Google Shape;4307;p35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4308" name="Google Shape;4308;p35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309" name="Google Shape;4309;p3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4310" name="Google Shape;4310;p35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311" name="Google Shape;4311;p35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312" name="Google Shape;4312;p35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4313" name="Google Shape;4313;p3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314" name="Shape 4314"/>
        <p:cNvGrpSpPr/>
        <p:nvPr/>
      </p:nvGrpSpPr>
      <p:grpSpPr>
        <a:xfrm>
          <a:off x="0" y="0"/>
          <a:ext cx="0" cy="0"/>
          <a:chOff x="0" y="0"/>
          <a:chExt cx="0" cy="0"/>
        </a:xfrm>
      </p:grpSpPr>
      <p:sp>
        <p:nvSpPr>
          <p:cNvPr id="4315" name="Google Shape;4315;p35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4316" name="Google Shape;4316;p35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317" name="Google Shape;4317;p35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4318" name="Google Shape;4318;p35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319" name="Google Shape;4319;p35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4320" name="Google Shape;4320;p3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321" name="Shape 4321"/>
        <p:cNvGrpSpPr/>
        <p:nvPr/>
      </p:nvGrpSpPr>
      <p:grpSpPr>
        <a:xfrm>
          <a:off x="0" y="0"/>
          <a:ext cx="0" cy="0"/>
          <a:chOff x="0" y="0"/>
          <a:chExt cx="0" cy="0"/>
        </a:xfrm>
      </p:grpSpPr>
      <p:sp>
        <p:nvSpPr>
          <p:cNvPr id="4322" name="Google Shape;4322;p35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4323" name="Google Shape;4323;p35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4324" name="Google Shape;4324;p35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4325" name="Google Shape;4325;p35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4326" name="Google Shape;4326;p35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4327" name="Google Shape;4327;p3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4328" name="Google Shape;4328;p3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329" name="Shape 4329"/>
        <p:cNvGrpSpPr/>
        <p:nvPr/>
      </p:nvGrpSpPr>
      <p:grpSpPr>
        <a:xfrm>
          <a:off x="0" y="0"/>
          <a:ext cx="0" cy="0"/>
          <a:chOff x="0" y="0"/>
          <a:chExt cx="0" cy="0"/>
        </a:xfrm>
      </p:grpSpPr>
      <p:sp>
        <p:nvSpPr>
          <p:cNvPr id="4330" name="Google Shape;4330;p35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4331" name="Google Shape;4331;p35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332" name="Google Shape;4332;p35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4333" name="Google Shape;4333;p35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4334" name="Google Shape;4334;p3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3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37" name="Google Shape;337;p3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38" name="Google Shape;338;p3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39" name="Google Shape;339;p3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40" name="Google Shape;340;p3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41" name="Google Shape;341;p3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42" name="Google Shape;342;p3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43" name="Google Shape;343;p3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44" name="Google Shape;344;p3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45" name="Google Shape;345;p3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46" name="Google Shape;346;p3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47" name="Google Shape;347;p3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48" name="Google Shape;348;p3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9" name="Google Shape;349;p3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50" name="Google Shape;350;p3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335" name="Shape 4335"/>
        <p:cNvGrpSpPr/>
        <p:nvPr/>
      </p:nvGrpSpPr>
      <p:grpSpPr>
        <a:xfrm>
          <a:off x="0" y="0"/>
          <a:ext cx="0" cy="0"/>
          <a:chOff x="0" y="0"/>
          <a:chExt cx="0" cy="0"/>
        </a:xfrm>
      </p:grpSpPr>
      <p:sp>
        <p:nvSpPr>
          <p:cNvPr id="4336" name="Google Shape;4336;p3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37" name="Google Shape;4337;p35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38" name="Google Shape;4338;p3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39" name="Google Shape;4339;p3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40" name="Google Shape;4340;p3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41" name="Google Shape;4341;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42" name="Google Shape;4342;p35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43" name="Google Shape;4343;p3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344" name="Shape 4344"/>
        <p:cNvGrpSpPr/>
        <p:nvPr/>
      </p:nvGrpSpPr>
      <p:grpSpPr>
        <a:xfrm>
          <a:off x="0" y="0"/>
          <a:ext cx="0" cy="0"/>
          <a:chOff x="0" y="0"/>
          <a:chExt cx="0" cy="0"/>
        </a:xfrm>
      </p:grpSpPr>
      <p:sp>
        <p:nvSpPr>
          <p:cNvPr id="4345" name="Google Shape;4345;p3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46" name="Google Shape;4346;p3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47" name="Google Shape;4347;p3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48" name="Google Shape;4348;p3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49" name="Google Shape;4349;p3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50" name="Google Shape;4350;p3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51" name="Google Shape;4351;p35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52" name="Google Shape;4352;p35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53" name="Google Shape;4353;p35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5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5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5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5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59"/>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4359" name="Google Shape;4359;p359"/>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4360" name="Google Shape;4360;p359"/>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361" name="Shape 4361"/>
        <p:cNvGrpSpPr/>
        <p:nvPr/>
      </p:nvGrpSpPr>
      <p:grpSpPr>
        <a:xfrm>
          <a:off x="0" y="0"/>
          <a:ext cx="0" cy="0"/>
          <a:chOff x="0" y="0"/>
          <a:chExt cx="0" cy="0"/>
        </a:xfrm>
      </p:grpSpPr>
      <p:sp>
        <p:nvSpPr>
          <p:cNvPr id="4362" name="Google Shape;4362;p3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63" name="Google Shape;4363;p3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64" name="Google Shape;4364;p3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65" name="Google Shape;4365;p3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66" name="Google Shape;4366;p3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7" name="Google Shape;4367;p3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68" name="Google Shape;4368;p36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69" name="Google Shape;4369;p36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370" name="Google Shape;4370;p36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36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6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6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60"/>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4375" name="Google Shape;4375;p360"/>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376" name="Shape 4376"/>
        <p:cNvGrpSpPr/>
        <p:nvPr/>
      </p:nvGrpSpPr>
      <p:grpSpPr>
        <a:xfrm>
          <a:off x="0" y="0"/>
          <a:ext cx="0" cy="0"/>
          <a:chOff x="0" y="0"/>
          <a:chExt cx="0" cy="0"/>
        </a:xfrm>
      </p:grpSpPr>
      <p:sp>
        <p:nvSpPr>
          <p:cNvPr id="4377" name="Google Shape;4377;p3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78" name="Google Shape;4378;p361"/>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79" name="Google Shape;4379;p3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80" name="Google Shape;4380;p3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81" name="Google Shape;4381;p3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82" name="Google Shape;4382;p3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83" name="Google Shape;4383;p361"/>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384" name="Google Shape;4384;p36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4385" name="Google Shape;4385;p361"/>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4386" name="Google Shape;4386;p361"/>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4387" name="Google Shape;4387;p361"/>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4388" name="Google Shape;4388;p361"/>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389" name="Shape 4389"/>
        <p:cNvGrpSpPr/>
        <p:nvPr/>
      </p:nvGrpSpPr>
      <p:grpSpPr>
        <a:xfrm>
          <a:off x="0" y="0"/>
          <a:ext cx="0" cy="0"/>
          <a:chOff x="0" y="0"/>
          <a:chExt cx="0" cy="0"/>
        </a:xfrm>
      </p:grpSpPr>
      <p:sp>
        <p:nvSpPr>
          <p:cNvPr id="4390" name="Google Shape;4390;p3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391" name="Google Shape;4391;p3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392" name="Google Shape;4392;p3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393" name="Google Shape;4393;p3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94" name="Google Shape;4394;p3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395" name="Google Shape;4395;p36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396" name="Shape 4396"/>
        <p:cNvGrpSpPr/>
        <p:nvPr/>
      </p:nvGrpSpPr>
      <p:grpSpPr>
        <a:xfrm>
          <a:off x="0" y="0"/>
          <a:ext cx="0" cy="0"/>
          <a:chOff x="0" y="0"/>
          <a:chExt cx="0" cy="0"/>
        </a:xfrm>
      </p:grpSpPr>
      <p:sp>
        <p:nvSpPr>
          <p:cNvPr id="4397" name="Google Shape;4397;p3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398" name="Google Shape;4398;p3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399" name="Google Shape;4399;p3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00" name="Google Shape;4400;p3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01" name="Google Shape;4401;p3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02" name="Google Shape;4402;p3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03" name="Google Shape;4403;p3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04" name="Google Shape;4404;p3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05" name="Google Shape;4405;p36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406" name="Shape 4406"/>
        <p:cNvGrpSpPr/>
        <p:nvPr/>
      </p:nvGrpSpPr>
      <p:grpSpPr>
        <a:xfrm>
          <a:off x="0" y="0"/>
          <a:ext cx="0" cy="0"/>
          <a:chOff x="0" y="0"/>
          <a:chExt cx="0" cy="0"/>
        </a:xfrm>
      </p:grpSpPr>
      <p:sp>
        <p:nvSpPr>
          <p:cNvPr id="4407" name="Google Shape;4407;p3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08" name="Google Shape;4408;p3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09" name="Google Shape;4409;p3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10" name="Google Shape;4410;p3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11" name="Google Shape;4411;p3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12" name="Google Shape;4412;p3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13" name="Google Shape;4413;p36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14" name="Google Shape;4414;p364"/>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415" name="Shape 4415"/>
        <p:cNvGrpSpPr/>
        <p:nvPr/>
      </p:nvGrpSpPr>
      <p:grpSpPr>
        <a:xfrm>
          <a:off x="0" y="0"/>
          <a:ext cx="0" cy="0"/>
          <a:chOff x="0" y="0"/>
          <a:chExt cx="0" cy="0"/>
        </a:xfrm>
      </p:grpSpPr>
      <p:sp>
        <p:nvSpPr>
          <p:cNvPr id="4416" name="Google Shape;4416;p3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417" name="Google Shape;4417;p3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18" name="Google Shape;4418;p3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19" name="Google Shape;4419;p3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0" name="Google Shape;4420;p3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21" name="Google Shape;4421;p3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22" name="Google Shape;4422;p365"/>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423" name="Shape 4423"/>
        <p:cNvGrpSpPr/>
        <p:nvPr/>
      </p:nvGrpSpPr>
      <p:grpSpPr>
        <a:xfrm>
          <a:off x="0" y="0"/>
          <a:ext cx="0" cy="0"/>
          <a:chOff x="0" y="0"/>
          <a:chExt cx="0" cy="0"/>
        </a:xfrm>
      </p:grpSpPr>
      <p:sp>
        <p:nvSpPr>
          <p:cNvPr id="4424" name="Google Shape;4424;p3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25" name="Google Shape;4425;p36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26" name="Google Shape;4426;p3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27" name="Google Shape;4427;p3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28" name="Google Shape;4428;p3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9" name="Google Shape;4429;p3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30" name="Google Shape;4430;p3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31" name="Google Shape;4431;p36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32" name="Google Shape;4432;p366"/>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4433" name="Google Shape;4433;p366"/>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434" name="Shape 4434"/>
        <p:cNvGrpSpPr/>
        <p:nvPr/>
      </p:nvGrpSpPr>
      <p:grpSpPr>
        <a:xfrm>
          <a:off x="0" y="0"/>
          <a:ext cx="0" cy="0"/>
          <a:chOff x="0" y="0"/>
          <a:chExt cx="0" cy="0"/>
        </a:xfrm>
      </p:grpSpPr>
      <p:sp>
        <p:nvSpPr>
          <p:cNvPr id="4435" name="Google Shape;4435;p3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436" name="Google Shape;4436;p3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37" name="Google Shape;4437;p3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38" name="Google Shape;4438;p3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9" name="Google Shape;4439;p3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40" name="Google Shape;4440;p36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441" name="Google Shape;4441;p36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4442" name="Google Shape;4442;p36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4443" name="Google Shape;4443;p36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4444" name="Google Shape;4444;p36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38"/>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53" name="Google Shape;353;p38"/>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54" name="Google Shape;354;p38"/>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55" name="Google Shape;355;p38"/>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56" name="Google Shape;356;p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57" name="Google Shape;357;p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58" name="Google Shape;358;p3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59" name="Google Shape;359;p3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445" name="Shape 4445"/>
        <p:cNvGrpSpPr/>
        <p:nvPr/>
      </p:nvGrpSpPr>
      <p:grpSpPr>
        <a:xfrm>
          <a:off x="0" y="0"/>
          <a:ext cx="0" cy="0"/>
          <a:chOff x="0" y="0"/>
          <a:chExt cx="0" cy="0"/>
        </a:xfrm>
      </p:grpSpPr>
      <p:sp>
        <p:nvSpPr>
          <p:cNvPr id="4446" name="Google Shape;4446;p3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47" name="Google Shape;4447;p3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48" name="Google Shape;4448;p3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49" name="Google Shape;4449;p3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50" name="Google Shape;4450;p3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51" name="Google Shape;4451;p3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52" name="Google Shape;4452;p36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53" name="Google Shape;4453;p36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54" name="Google Shape;4454;p368"/>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455" name="Google Shape;4455;p368"/>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456" name="Google Shape;4456;p368"/>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4457" name="Google Shape;4457;p368"/>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4458" name="Google Shape;4458;p368"/>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4459" name="Google Shape;4459;p368"/>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460" name="Shape 4460"/>
        <p:cNvGrpSpPr/>
        <p:nvPr/>
      </p:nvGrpSpPr>
      <p:grpSpPr>
        <a:xfrm>
          <a:off x="0" y="0"/>
          <a:ext cx="0" cy="0"/>
          <a:chOff x="0" y="0"/>
          <a:chExt cx="0" cy="0"/>
        </a:xfrm>
      </p:grpSpPr>
      <p:sp>
        <p:nvSpPr>
          <p:cNvPr id="4461" name="Google Shape;4461;p36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462" name="Google Shape;4462;p36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463" name="Google Shape;4463;p36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4464" name="Google Shape;4464;p36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65" name="Google Shape;4465;p36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66" name="Google Shape;4466;p3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67" name="Google Shape;4467;p3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68" name="Google Shape;4468;p3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69" name="Google Shape;4469;p3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70" name="Google Shape;4470;p369"/>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71" name="Google Shape;4471;p369"/>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472" name="Google Shape;4472;p36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4473" name="Google Shape;4473;p36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4474" name="Google Shape;4474;p369"/>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75" name="Google Shape;4475;p369"/>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476" name="Google Shape;4476;p369"/>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77" name="Google Shape;4477;p369"/>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478" name="Google Shape;4478;p369"/>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79" name="Google Shape;4479;p369"/>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480" name="Shape 4480"/>
        <p:cNvGrpSpPr/>
        <p:nvPr/>
      </p:nvGrpSpPr>
      <p:grpSpPr>
        <a:xfrm>
          <a:off x="0" y="0"/>
          <a:ext cx="0" cy="0"/>
          <a:chOff x="0" y="0"/>
          <a:chExt cx="0" cy="0"/>
        </a:xfrm>
      </p:grpSpPr>
      <p:sp>
        <p:nvSpPr>
          <p:cNvPr id="4481" name="Google Shape;4481;p37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482" name="Google Shape;4482;p37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4483" name="Google Shape;4483;p37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84" name="Google Shape;4484;p3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485" name="Google Shape;4485;p3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486" name="Google Shape;4486;p3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487" name="Google Shape;4487;p3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88" name="Google Shape;4488;p3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489" name="Google Shape;4489;p370"/>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490" name="Google Shape;4490;p370"/>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491" name="Google Shape;4491;p370"/>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492" name="Google Shape;4492;p37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4493" name="Google Shape;4493;p370"/>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94" name="Google Shape;4494;p370"/>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495" name="Google Shape;4495;p370"/>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496" name="Google Shape;4496;p370"/>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497" name="Shape 4497"/>
        <p:cNvGrpSpPr/>
        <p:nvPr/>
      </p:nvGrpSpPr>
      <p:grpSpPr>
        <a:xfrm>
          <a:off x="0" y="0"/>
          <a:ext cx="0" cy="0"/>
          <a:chOff x="0" y="0"/>
          <a:chExt cx="0" cy="0"/>
        </a:xfrm>
      </p:grpSpPr>
      <p:sp>
        <p:nvSpPr>
          <p:cNvPr id="4498" name="Google Shape;4498;p3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499" name="Google Shape;4499;p3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500" name="Google Shape;4500;p3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01" name="Google Shape;4501;p3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502" name="Google Shape;4502;p3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3" name="Google Shape;4503;p3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04" name="Google Shape;4504;p3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505" name="Google Shape;4505;p3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506" name="Google Shape;4506;p37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4507" name="Google Shape;4507;p37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508" name="Google Shape;4508;p371"/>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509" name="Google Shape;4509;p371"/>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510" name="Google Shape;4510;p371"/>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511" name="Google Shape;4511;p371"/>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512" name="Shape 4512"/>
        <p:cNvGrpSpPr/>
        <p:nvPr/>
      </p:nvGrpSpPr>
      <p:grpSpPr>
        <a:xfrm>
          <a:off x="0" y="0"/>
          <a:ext cx="0" cy="0"/>
          <a:chOff x="0" y="0"/>
          <a:chExt cx="0" cy="0"/>
        </a:xfrm>
      </p:grpSpPr>
      <p:sp>
        <p:nvSpPr>
          <p:cNvPr id="4513" name="Google Shape;4513;p3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514" name="Google Shape;4514;p3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515" name="Google Shape;4515;p3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16" name="Google Shape;4516;p3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517" name="Google Shape;4517;p3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18" name="Google Shape;4518;p3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19" name="Google Shape;4519;p37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520" name="Google Shape;4520;p37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521" name="Google Shape;4521;p37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522" name="Google Shape;4522;p372"/>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523" name="Google Shape;4523;p372"/>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524" name="Google Shape;4524;p372"/>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525" name="Google Shape;4525;p372"/>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526" name="Google Shape;4526;p372"/>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4527" name="Google Shape;4527;p372"/>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528" name="Shape 4528"/>
        <p:cNvGrpSpPr/>
        <p:nvPr/>
      </p:nvGrpSpPr>
      <p:grpSpPr>
        <a:xfrm>
          <a:off x="0" y="0"/>
          <a:ext cx="0" cy="0"/>
          <a:chOff x="0" y="0"/>
          <a:chExt cx="0" cy="0"/>
        </a:xfrm>
      </p:grpSpPr>
      <p:sp>
        <p:nvSpPr>
          <p:cNvPr id="4529" name="Google Shape;4529;p3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530" name="Google Shape;4530;p3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531" name="Google Shape;4531;p3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532" name="Google Shape;4532;p3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533" name="Google Shape;4533;p3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34" name="Google Shape;4534;p3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535" name="Google Shape;4535;p3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536" name="Google Shape;4536;p37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537" name="Google Shape;4537;p373"/>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538" name="Google Shape;4538;p373"/>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4539" name="Google Shape;4539;p373"/>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4540" name="Google Shape;4540;p373"/>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4541" name="Google Shape;4541;p37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7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7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7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7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7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7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37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37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37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37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37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37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37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7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7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7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7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7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7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7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7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7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7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7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37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37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37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37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7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7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37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37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7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7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37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37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37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37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37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37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37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37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37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37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37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37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7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37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37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37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37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7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7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37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37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37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7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37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37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7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37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37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37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7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7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7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37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37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37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37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37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37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37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37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37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37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37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37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37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37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7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37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37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37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37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7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7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7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7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7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7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7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7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7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7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7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7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7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7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7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7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7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7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7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7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7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7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7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7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7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7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7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7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7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37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7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7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7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7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7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7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7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7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7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7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7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37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37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37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37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37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37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37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37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37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37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37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37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7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7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7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7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7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7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7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7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7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7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7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7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7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7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7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7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7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7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7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7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7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7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7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7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7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7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7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7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7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7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7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7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7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7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7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7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7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7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7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7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7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7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7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7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7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7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7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7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7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7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7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7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7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7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7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7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7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7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7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7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7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4741" name="Shape 4741"/>
        <p:cNvGrpSpPr/>
        <p:nvPr/>
      </p:nvGrpSpPr>
      <p:grpSpPr>
        <a:xfrm>
          <a:off x="0" y="0"/>
          <a:ext cx="0" cy="0"/>
          <a:chOff x="0" y="0"/>
          <a:chExt cx="0" cy="0"/>
        </a:xfrm>
      </p:grpSpPr>
      <p:sp>
        <p:nvSpPr>
          <p:cNvPr id="4742" name="Google Shape;4742;p3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743" name="Google Shape;4743;p37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744" name="Google Shape;4744;p3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45" name="Google Shape;4745;p37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46" name="Google Shape;4746;p3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47" name="Google Shape;4747;p3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48" name="Google Shape;4748;p37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749" name="Google Shape;4749;p37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750" name="Google Shape;4750;p37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4751" name="Google Shape;4751;p37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4752" name="Google Shape;4752;p374"/>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753" name="Google Shape;4753;p374"/>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754" name="Google Shape;4754;p374"/>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755" name="Google Shape;4755;p374"/>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4756" name="Google Shape;4756;p374"/>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757" name="Google Shape;4757;p374"/>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4758" name="Google Shape;4758;p374"/>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4759" name="Google Shape;4759;p374"/>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4760" name="Google Shape;4760;p374"/>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761" name="Shape 4761"/>
        <p:cNvGrpSpPr/>
        <p:nvPr/>
      </p:nvGrpSpPr>
      <p:grpSpPr>
        <a:xfrm>
          <a:off x="0" y="0"/>
          <a:ext cx="0" cy="0"/>
          <a:chOff x="0" y="0"/>
          <a:chExt cx="0" cy="0"/>
        </a:xfrm>
      </p:grpSpPr>
      <p:sp>
        <p:nvSpPr>
          <p:cNvPr id="4762" name="Google Shape;4762;p3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763" name="Google Shape;4763;p37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764" name="Google Shape;4764;p37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65" name="Google Shape;4765;p37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66" name="Google Shape;4766;p3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67" name="Google Shape;4767;p3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68" name="Google Shape;4768;p37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769" name="Google Shape;4769;p37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770" name="Google Shape;4770;p37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4771" name="Google Shape;4771;p375"/>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772" name="Google Shape;4772;p375"/>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4773" name="Google Shape;4773;p375"/>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4774" name="Google Shape;4774;p375"/>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4775" name="Google Shape;4775;p375"/>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4776" name="Google Shape;4776;p375"/>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4777" name="Shape 4777"/>
        <p:cNvGrpSpPr/>
        <p:nvPr/>
      </p:nvGrpSpPr>
      <p:grpSpPr>
        <a:xfrm>
          <a:off x="0" y="0"/>
          <a:ext cx="0" cy="0"/>
          <a:chOff x="0" y="0"/>
          <a:chExt cx="0" cy="0"/>
        </a:xfrm>
      </p:grpSpPr>
      <p:sp>
        <p:nvSpPr>
          <p:cNvPr id="4778" name="Google Shape;4778;p3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779" name="Google Shape;4779;p37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80" name="Google Shape;4780;p37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81" name="Google Shape;4781;p3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82" name="Google Shape;4782;p3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83" name="Google Shape;4783;p37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784" name="Google Shape;4784;p37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4785" name="Google Shape;4785;p37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4786" name="Google Shape;4786;p376"/>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787" name="Shape 4787"/>
        <p:cNvGrpSpPr/>
        <p:nvPr/>
      </p:nvGrpSpPr>
      <p:grpSpPr>
        <a:xfrm>
          <a:off x="0" y="0"/>
          <a:ext cx="0" cy="0"/>
          <a:chOff x="0" y="0"/>
          <a:chExt cx="0" cy="0"/>
        </a:xfrm>
      </p:grpSpPr>
      <p:sp>
        <p:nvSpPr>
          <p:cNvPr id="4788" name="Google Shape;4788;p3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789" name="Google Shape;4789;p37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790" name="Google Shape;4790;p37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791" name="Google Shape;4791;p37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792" name="Google Shape;4792;p3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93" name="Google Shape;4793;p3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794" name="Google Shape;4794;p37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795" name="Google Shape;4795;p37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796" name="Google Shape;4796;p377"/>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797" name="Google Shape;4797;p377"/>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798" name="Google Shape;4798;p377"/>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799" name="Google Shape;4799;p377"/>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00" name="Google Shape;4800;p377"/>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801" name="Google Shape;4801;p377"/>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02" name="Google Shape;4802;p377"/>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803" name="Google Shape;4803;p377"/>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39"/>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62" name="Google Shape;362;p39"/>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63" name="Google Shape;363;p39"/>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64" name="Google Shape;364;p39"/>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65" name="Google Shape;365;p39"/>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66" name="Google Shape;366;p39"/>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67" name="Google Shape;367;p39"/>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68" name="Google Shape;368;p39"/>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69" name="Google Shape;369;p39"/>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70" name="Google Shape;370;p39"/>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71" name="Google Shape;371;p39"/>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72" name="Google Shape;372;p39"/>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73" name="Google Shape;373;p39"/>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74" name="Google Shape;374;p39"/>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75" name="Google Shape;375;p39"/>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4804" name="Shape 4804"/>
        <p:cNvGrpSpPr/>
        <p:nvPr/>
      </p:nvGrpSpPr>
      <p:grpSpPr>
        <a:xfrm>
          <a:off x="0" y="0"/>
          <a:ext cx="0" cy="0"/>
          <a:chOff x="0" y="0"/>
          <a:chExt cx="0" cy="0"/>
        </a:xfrm>
      </p:grpSpPr>
      <p:sp>
        <p:nvSpPr>
          <p:cNvPr id="4805" name="Google Shape;4805;p3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06" name="Google Shape;4806;p37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807" name="Google Shape;4807;p37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08" name="Google Shape;4808;p37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09" name="Google Shape;4809;p3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10" name="Google Shape;4810;p3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11" name="Google Shape;4811;p37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812" name="Google Shape;4812;p37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813" name="Google Shape;4813;p37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814" name="Google Shape;4814;p37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4815" name="Google Shape;4815;p37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4816" name="Google Shape;4816;p378"/>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17" name="Google Shape;4817;p378"/>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18" name="Google Shape;4818;p378"/>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19" name="Google Shape;4819;p378"/>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20" name="Google Shape;4820;p378"/>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21" name="Google Shape;4821;p378"/>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22" name="Google Shape;4822;p378"/>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23" name="Google Shape;4823;p378"/>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824" name="Shape 4824"/>
        <p:cNvGrpSpPr/>
        <p:nvPr/>
      </p:nvGrpSpPr>
      <p:grpSpPr>
        <a:xfrm>
          <a:off x="0" y="0"/>
          <a:ext cx="0" cy="0"/>
          <a:chOff x="0" y="0"/>
          <a:chExt cx="0" cy="0"/>
        </a:xfrm>
      </p:grpSpPr>
      <p:sp>
        <p:nvSpPr>
          <p:cNvPr id="4825" name="Google Shape;4825;p37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4826" name="Google Shape;4826;p37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4827" name="Google Shape;4827;p37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828" name="Google Shape;4828;p37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29" name="Google Shape;4829;p37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30" name="Google Shape;4830;p3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31" name="Google Shape;4831;p3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32" name="Google Shape;4832;p37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833" name="Google Shape;4833;p37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834" name="Google Shape;4834;p37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35" name="Google Shape;4835;p37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836" name="Google Shape;4836;p37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37" name="Google Shape;4837;p37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4838" name="Google Shape;4838;p37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4839" name="Shape 4839"/>
        <p:cNvGrpSpPr/>
        <p:nvPr/>
      </p:nvGrpSpPr>
      <p:grpSpPr>
        <a:xfrm>
          <a:off x="0" y="0"/>
          <a:ext cx="0" cy="0"/>
          <a:chOff x="0" y="0"/>
          <a:chExt cx="0" cy="0"/>
        </a:xfrm>
      </p:grpSpPr>
      <p:sp>
        <p:nvSpPr>
          <p:cNvPr id="4840" name="Google Shape;4840;p3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41" name="Google Shape;4841;p38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842" name="Google Shape;4842;p3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43" name="Google Shape;4843;p38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44" name="Google Shape;4844;p3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45" name="Google Shape;4845;p3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46" name="Google Shape;4846;p38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847" name="Google Shape;4847;p38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4848" name="Google Shape;4848;p38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4849" name="Google Shape;4849;p38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4850" name="Google Shape;4850;p380"/>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51" name="Google Shape;4851;p380"/>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52" name="Google Shape;4852;p380"/>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53" name="Google Shape;4853;p380"/>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4854" name="Google Shape;4854;p380"/>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4855" name="Google Shape;4855;p380"/>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4856" name="Shape 4856"/>
        <p:cNvGrpSpPr/>
        <p:nvPr/>
      </p:nvGrpSpPr>
      <p:grpSpPr>
        <a:xfrm>
          <a:off x="0" y="0"/>
          <a:ext cx="0" cy="0"/>
          <a:chOff x="0" y="0"/>
          <a:chExt cx="0" cy="0"/>
        </a:xfrm>
      </p:grpSpPr>
      <p:sp>
        <p:nvSpPr>
          <p:cNvPr id="4857" name="Google Shape;4857;p3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58" name="Google Shape;4858;p38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859" name="Google Shape;4859;p3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60" name="Google Shape;4860;p38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61" name="Google Shape;4861;p3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62" name="Google Shape;4862;p3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63" name="Google Shape;4863;p38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864" name="Google Shape;4864;p38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865" name="Google Shape;4865;p381"/>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4866" name="Shape 4866"/>
        <p:cNvGrpSpPr/>
        <p:nvPr/>
      </p:nvGrpSpPr>
      <p:grpSpPr>
        <a:xfrm>
          <a:off x="0" y="0"/>
          <a:ext cx="0" cy="0"/>
          <a:chOff x="0" y="0"/>
          <a:chExt cx="0" cy="0"/>
        </a:xfrm>
      </p:grpSpPr>
      <p:sp>
        <p:nvSpPr>
          <p:cNvPr id="4867" name="Google Shape;4867;p3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4868" name="Google Shape;4868;p38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869" name="Google Shape;4869;p3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70" name="Google Shape;4870;p3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71" name="Google Shape;4871;p3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72" name="Google Shape;4872;p3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73" name="Google Shape;4873;p38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874" name="Google Shape;4874;p382"/>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875" name="Google Shape;4875;p382"/>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4876" name="Shape 4876"/>
        <p:cNvGrpSpPr/>
        <p:nvPr/>
      </p:nvGrpSpPr>
      <p:grpSpPr>
        <a:xfrm>
          <a:off x="0" y="0"/>
          <a:ext cx="0" cy="0"/>
          <a:chOff x="0" y="0"/>
          <a:chExt cx="0" cy="0"/>
        </a:xfrm>
      </p:grpSpPr>
      <p:sp>
        <p:nvSpPr>
          <p:cNvPr id="4877" name="Google Shape;4877;p38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4878" name="Google Shape;4878;p3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4879" name="Google Shape;4879;p3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4880" name="Google Shape;4880;p38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4881" name="Google Shape;4881;p3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82" name="Google Shape;4882;p3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883" name="Google Shape;4883;p38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4884" name="Shape 4884"/>
        <p:cNvGrpSpPr/>
        <p:nvPr/>
      </p:nvGrpSpPr>
      <p:grpSpPr>
        <a:xfrm>
          <a:off x="0" y="0"/>
          <a:ext cx="0" cy="0"/>
          <a:chOff x="0" y="0"/>
          <a:chExt cx="0" cy="0"/>
        </a:xfrm>
      </p:grpSpPr>
      <p:sp>
        <p:nvSpPr>
          <p:cNvPr id="4885" name="Google Shape;4885;p38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4886" name="Google Shape;4886;p3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87" name="Google Shape;4887;p3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4888" name="Google Shape;4888;p3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4889" name="Google Shape;4889;p38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890" name="Google Shape;4890;p3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891" name="Google Shape;4891;p38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4892" name="Google Shape;4892;p38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4893" name="Google Shape;4893;p38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4894" name="Google Shape;4894;p38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4895" name="Shape 4895"/>
        <p:cNvGrpSpPr/>
        <p:nvPr/>
      </p:nvGrpSpPr>
      <p:grpSpPr>
        <a:xfrm>
          <a:off x="0" y="0"/>
          <a:ext cx="0" cy="0"/>
          <a:chOff x="0" y="0"/>
          <a:chExt cx="0" cy="0"/>
        </a:xfrm>
      </p:grpSpPr>
      <p:sp>
        <p:nvSpPr>
          <p:cNvPr id="4896" name="Google Shape;4896;p38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4897" name="Google Shape;4897;p38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98" name="Google Shape;4898;p3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4899" name="Google Shape;4899;p38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00" name="Google Shape;4900;p3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01" name="Google Shape;4901;p3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02" name="Google Shape;4902;p3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4903" name="Google Shape;4903;p38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4904" name="Google Shape;4904;p38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4905" name="Google Shape;4905;p38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4906" name="Shape 4906"/>
        <p:cNvGrpSpPr/>
        <p:nvPr/>
      </p:nvGrpSpPr>
      <p:grpSpPr>
        <a:xfrm>
          <a:off x="0" y="0"/>
          <a:ext cx="0" cy="0"/>
          <a:chOff x="0" y="0"/>
          <a:chExt cx="0" cy="0"/>
        </a:xfrm>
      </p:grpSpPr>
      <p:sp>
        <p:nvSpPr>
          <p:cNvPr id="4907" name="Google Shape;4907;p38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08" name="Google Shape;4908;p38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09" name="Google Shape;4909;p3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10" name="Google Shape;4910;p3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11" name="Google Shape;4911;p3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12" name="Google Shape;4912;p38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13" name="Google Shape;4913;p38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4914" name="Shape 4914"/>
        <p:cNvGrpSpPr/>
        <p:nvPr/>
      </p:nvGrpSpPr>
      <p:grpSpPr>
        <a:xfrm>
          <a:off x="0" y="0"/>
          <a:ext cx="0" cy="0"/>
          <a:chOff x="0" y="0"/>
          <a:chExt cx="0" cy="0"/>
        </a:xfrm>
      </p:grpSpPr>
      <p:sp>
        <p:nvSpPr>
          <p:cNvPr id="4915" name="Google Shape;4915;p38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16" name="Google Shape;4916;p38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17" name="Google Shape;4917;p3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18" name="Google Shape;4918;p3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19" name="Google Shape;4919;p3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20" name="Google Shape;4920;p3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21" name="Google Shape;4921;p38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78" name="Google Shape;378;p40"/>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79" name="Google Shape;379;p40"/>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80" name="Google Shape;380;p40"/>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381" name="Google Shape;381;p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82" name="Google Shape;382;p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3" name="Google Shape;383;p4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4" name="Google Shape;384;p40"/>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4922" name="Shape 4922"/>
        <p:cNvGrpSpPr/>
        <p:nvPr/>
      </p:nvGrpSpPr>
      <p:grpSpPr>
        <a:xfrm>
          <a:off x="0" y="0"/>
          <a:ext cx="0" cy="0"/>
          <a:chOff x="0" y="0"/>
          <a:chExt cx="0" cy="0"/>
        </a:xfrm>
      </p:grpSpPr>
      <p:sp>
        <p:nvSpPr>
          <p:cNvPr id="4923" name="Google Shape;4923;p38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24" name="Google Shape;4924;p38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25" name="Google Shape;4925;p3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26" name="Google Shape;4926;p38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27" name="Google Shape;4927;p3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28" name="Google Shape;4928;p38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929" name="Google Shape;4929;p38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30" name="Google Shape;4930;p38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4931" name="Shape 4931"/>
        <p:cNvGrpSpPr/>
        <p:nvPr/>
      </p:nvGrpSpPr>
      <p:grpSpPr>
        <a:xfrm>
          <a:off x="0" y="0"/>
          <a:ext cx="0" cy="0"/>
          <a:chOff x="0" y="0"/>
          <a:chExt cx="0" cy="0"/>
        </a:xfrm>
      </p:grpSpPr>
      <p:sp>
        <p:nvSpPr>
          <p:cNvPr id="4932" name="Google Shape;4932;p38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4933" name="Google Shape;4933;p38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34" name="Google Shape;4934;p3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35" name="Google Shape;4935;p38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4936" name="Google Shape;4936;p3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37" name="Google Shape;4937;p38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solidFill>
                <a:srgbClr val="666666"/>
              </a:solidFill>
              <a:latin typeface="Overpass Light"/>
              <a:ea typeface="Overpass Light"/>
              <a:cs typeface="Overpass Light"/>
              <a:sym typeface="Overpass Light"/>
            </a:endParaRPr>
          </a:p>
        </p:txBody>
      </p:sp>
      <p:pic>
        <p:nvPicPr>
          <p:cNvPr id="4938" name="Google Shape;4938;p38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39" name="Google Shape;4939;p38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4940" name="Shape 4940"/>
        <p:cNvGrpSpPr/>
        <p:nvPr/>
      </p:nvGrpSpPr>
      <p:grpSpPr>
        <a:xfrm>
          <a:off x="0" y="0"/>
          <a:ext cx="0" cy="0"/>
          <a:chOff x="0" y="0"/>
          <a:chExt cx="0" cy="0"/>
        </a:xfrm>
      </p:grpSpPr>
      <p:sp>
        <p:nvSpPr>
          <p:cNvPr id="4941" name="Google Shape;4941;p39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42" name="Google Shape;4942;p3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43" name="Google Shape;4943;p3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44" name="Google Shape;4944;p3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45" name="Google Shape;4945;p3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46" name="Google Shape;4946;p39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47" name="Google Shape;4947;p39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4948" name="Shape 4948"/>
        <p:cNvGrpSpPr/>
        <p:nvPr/>
      </p:nvGrpSpPr>
      <p:grpSpPr>
        <a:xfrm>
          <a:off x="0" y="0"/>
          <a:ext cx="0" cy="0"/>
          <a:chOff x="0" y="0"/>
          <a:chExt cx="0" cy="0"/>
        </a:xfrm>
      </p:grpSpPr>
      <p:sp>
        <p:nvSpPr>
          <p:cNvPr id="4949" name="Google Shape;4949;p39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50" name="Google Shape;4950;p3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51" name="Google Shape;4951;p3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52" name="Google Shape;4952;p39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53" name="Google Shape;4953;p3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54" name="Google Shape;4954;p3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955" name="Google Shape;4955;p3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56" name="Google Shape;4956;p39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4957" name="Shape 4957"/>
        <p:cNvGrpSpPr/>
        <p:nvPr/>
      </p:nvGrpSpPr>
      <p:grpSpPr>
        <a:xfrm>
          <a:off x="0" y="0"/>
          <a:ext cx="0" cy="0"/>
          <a:chOff x="0" y="0"/>
          <a:chExt cx="0" cy="0"/>
        </a:xfrm>
      </p:grpSpPr>
      <p:sp>
        <p:nvSpPr>
          <p:cNvPr id="4958" name="Google Shape;4958;p39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59" name="Google Shape;4959;p3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60" name="Google Shape;4960;p3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61" name="Google Shape;4961;p3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62" name="Google Shape;4962;p3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63" name="Google Shape;4963;p3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64" name="Google Shape;4964;p39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4965" name="Shape 4965"/>
        <p:cNvGrpSpPr/>
        <p:nvPr/>
      </p:nvGrpSpPr>
      <p:grpSpPr>
        <a:xfrm>
          <a:off x="0" y="0"/>
          <a:ext cx="0" cy="0"/>
          <a:chOff x="0" y="0"/>
          <a:chExt cx="0" cy="0"/>
        </a:xfrm>
      </p:grpSpPr>
      <p:sp>
        <p:nvSpPr>
          <p:cNvPr id="4966" name="Google Shape;4966;p393"/>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67" name="Google Shape;4967;p3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68" name="Google Shape;4968;p3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69" name="Google Shape;4969;p39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70" name="Google Shape;4970;p3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71" name="Google Shape;4971;p39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72" name="Google Shape;4972;p39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29">
    <p:spTree>
      <p:nvGrpSpPr>
        <p:cNvPr id="4973" name="Shape 4973"/>
        <p:cNvGrpSpPr/>
        <p:nvPr/>
      </p:nvGrpSpPr>
      <p:grpSpPr>
        <a:xfrm>
          <a:off x="0" y="0"/>
          <a:ext cx="0" cy="0"/>
          <a:chOff x="0" y="0"/>
          <a:chExt cx="0" cy="0"/>
        </a:xfrm>
      </p:grpSpPr>
      <p:sp>
        <p:nvSpPr>
          <p:cNvPr id="4974" name="Google Shape;4974;p39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75" name="Google Shape;4975;p3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76" name="Google Shape;4976;p3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77" name="Google Shape;4977;p3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78" name="Google Shape;4978;p3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79" name="Google Shape;4979;p39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80" name="Google Shape;4980;p39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_3">
    <p:spTree>
      <p:nvGrpSpPr>
        <p:cNvPr id="4981" name="Shape 4981"/>
        <p:cNvGrpSpPr/>
        <p:nvPr/>
      </p:nvGrpSpPr>
      <p:grpSpPr>
        <a:xfrm>
          <a:off x="0" y="0"/>
          <a:ext cx="0" cy="0"/>
          <a:chOff x="0" y="0"/>
          <a:chExt cx="0" cy="0"/>
        </a:xfrm>
      </p:grpSpPr>
      <p:sp>
        <p:nvSpPr>
          <p:cNvPr id="4982" name="Google Shape;4982;p3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4983" name="Google Shape;4983;p39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4984" name="Google Shape;4984;p3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4985" name="Google Shape;4985;p3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86" name="Google Shape;4986;p3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87" name="Google Shape;4987;p3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88" name="Google Shape;4988;p39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4989" name="Google Shape;4989;p39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12_1">
    <p:spTree>
      <p:nvGrpSpPr>
        <p:cNvPr id="4990" name="Shape 4990"/>
        <p:cNvGrpSpPr/>
        <p:nvPr/>
      </p:nvGrpSpPr>
      <p:grpSpPr>
        <a:xfrm>
          <a:off x="0" y="0"/>
          <a:ext cx="0" cy="0"/>
          <a:chOff x="0" y="0"/>
          <a:chExt cx="0" cy="0"/>
        </a:xfrm>
      </p:grpSpPr>
      <p:sp>
        <p:nvSpPr>
          <p:cNvPr id="4991" name="Google Shape;4991;p39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992" name="Google Shape;4992;p39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993" name="Google Shape;4993;p3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4994" name="Google Shape;4994;p3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995" name="Google Shape;4995;p3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96" name="Google Shape;4996;p3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4997" name="Google Shape;4997;p39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13_1">
    <p:spTree>
      <p:nvGrpSpPr>
        <p:cNvPr id="4998" name="Shape 4998"/>
        <p:cNvGrpSpPr/>
        <p:nvPr/>
      </p:nvGrpSpPr>
      <p:grpSpPr>
        <a:xfrm>
          <a:off x="0" y="0"/>
          <a:ext cx="0" cy="0"/>
          <a:chOff x="0" y="0"/>
          <a:chExt cx="0" cy="0"/>
        </a:xfrm>
      </p:grpSpPr>
      <p:sp>
        <p:nvSpPr>
          <p:cNvPr id="4999" name="Google Shape;4999;p39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000" name="Google Shape;5000;p39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01" name="Google Shape;5001;p3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002" name="Google Shape;5002;p39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03" name="Google Shape;5003;p3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04" name="Google Shape;5004;p3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05" name="Google Shape;5005;p39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87" name="Google Shape;387;p41"/>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88" name="Google Shape;388;p41"/>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89" name="Google Shape;389;p41"/>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90" name="Google Shape;390;p41"/>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91" name="Google Shape;391;p41"/>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92" name="Google Shape;392;p41"/>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93" name="Google Shape;393;p41"/>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94" name="Google Shape;394;p41"/>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95" name="Google Shape;395;p41"/>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96" name="Google Shape;396;p41"/>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97" name="Google Shape;397;p41"/>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98" name="Google Shape;398;p41"/>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99" name="Google Shape;399;p41"/>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00" name="Google Shape;400;p41"/>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5006" name="Shape 5006"/>
        <p:cNvGrpSpPr/>
        <p:nvPr/>
      </p:nvGrpSpPr>
      <p:grpSpPr>
        <a:xfrm>
          <a:off x="0" y="0"/>
          <a:ext cx="0" cy="0"/>
          <a:chOff x="0" y="0"/>
          <a:chExt cx="0" cy="0"/>
        </a:xfrm>
      </p:grpSpPr>
      <p:sp>
        <p:nvSpPr>
          <p:cNvPr id="5007" name="Google Shape;5007;p3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1000"/>
              <a:buFont typeface="Red Hat Text Medium"/>
              <a:buNone/>
              <a:defRPr sz="1000">
                <a:solidFill>
                  <a:srgbClr val="EE0000"/>
                </a:solidFill>
                <a:latin typeface="Red Hat Text Medium"/>
                <a:ea typeface="Red Hat Text Medium"/>
                <a:cs typeface="Red Hat Text Medium"/>
                <a:sym typeface="Red Hat Text Medium"/>
              </a:defRPr>
            </a:lvl9pPr>
          </a:lstStyle>
          <a:p/>
        </p:txBody>
      </p:sp>
      <p:sp>
        <p:nvSpPr>
          <p:cNvPr id="5008" name="Google Shape;5008;p39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009" name="Google Shape;5009;p39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010" name="Google Shape;5010;p39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11" name="Google Shape;5011;p3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12" name="Google Shape;5012;p3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13" name="Google Shape;5013;p39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rgbClr val="EE0000"/>
                </a:solidFill>
              </a:defRPr>
            </a:lvl1pPr>
            <a:lvl2pPr lvl="1" rtl="0" algn="ctr">
              <a:spcBef>
                <a:spcPts val="500"/>
              </a:spcBef>
              <a:spcAft>
                <a:spcPts val="0"/>
              </a:spcAft>
              <a:buNone/>
              <a:defRPr sz="1800">
                <a:solidFill>
                  <a:srgbClr val="EE0000"/>
                </a:solidFill>
              </a:defRPr>
            </a:lvl2pPr>
            <a:lvl3pPr lvl="2" rtl="0" algn="ctr">
              <a:spcBef>
                <a:spcPts val="500"/>
              </a:spcBef>
              <a:spcAft>
                <a:spcPts val="0"/>
              </a:spcAft>
              <a:buNone/>
              <a:defRPr sz="1800">
                <a:solidFill>
                  <a:srgbClr val="EE0000"/>
                </a:solidFill>
              </a:defRPr>
            </a:lvl3pPr>
            <a:lvl4pPr lvl="3" rtl="0" algn="ctr">
              <a:spcBef>
                <a:spcPts val="500"/>
              </a:spcBef>
              <a:spcAft>
                <a:spcPts val="0"/>
              </a:spcAft>
              <a:buNone/>
              <a:defRPr sz="1800">
                <a:solidFill>
                  <a:srgbClr val="EE0000"/>
                </a:solidFill>
              </a:defRPr>
            </a:lvl4pPr>
            <a:lvl5pPr lvl="4" rtl="0" algn="ctr">
              <a:spcBef>
                <a:spcPts val="500"/>
              </a:spcBef>
              <a:spcAft>
                <a:spcPts val="0"/>
              </a:spcAft>
              <a:buNone/>
              <a:defRPr sz="1800">
                <a:solidFill>
                  <a:srgbClr val="EE0000"/>
                </a:solidFill>
              </a:defRPr>
            </a:lvl5pPr>
            <a:lvl6pPr lvl="5" rtl="0" algn="ctr">
              <a:spcBef>
                <a:spcPts val="500"/>
              </a:spcBef>
              <a:spcAft>
                <a:spcPts val="0"/>
              </a:spcAft>
              <a:buNone/>
              <a:defRPr sz="1800">
                <a:solidFill>
                  <a:srgbClr val="EE0000"/>
                </a:solidFill>
              </a:defRPr>
            </a:lvl6pPr>
            <a:lvl7pPr lvl="6" rtl="0" algn="ctr">
              <a:spcBef>
                <a:spcPts val="500"/>
              </a:spcBef>
              <a:spcAft>
                <a:spcPts val="0"/>
              </a:spcAft>
              <a:buNone/>
              <a:defRPr sz="1800">
                <a:solidFill>
                  <a:srgbClr val="EE0000"/>
                </a:solidFill>
              </a:defRPr>
            </a:lvl7pPr>
            <a:lvl8pPr lvl="7" rtl="0" algn="ctr">
              <a:spcBef>
                <a:spcPts val="500"/>
              </a:spcBef>
              <a:spcAft>
                <a:spcPts val="0"/>
              </a:spcAft>
              <a:buNone/>
              <a:defRPr sz="1800">
                <a:solidFill>
                  <a:srgbClr val="EE0000"/>
                </a:solidFill>
              </a:defRPr>
            </a:lvl8pPr>
            <a:lvl9pPr lvl="8" rtl="0" algn="ctr">
              <a:spcBef>
                <a:spcPts val="500"/>
              </a:spcBef>
              <a:spcAft>
                <a:spcPts val="500"/>
              </a:spcAft>
              <a:buNone/>
              <a:defRPr sz="1800">
                <a:solidFill>
                  <a:srgbClr val="EE0000"/>
                </a:solidFill>
              </a:defRPr>
            </a:lvl9pPr>
          </a:lstStyle>
          <a:p/>
        </p:txBody>
      </p:sp>
      <p:sp>
        <p:nvSpPr>
          <p:cNvPr id="5014" name="Google Shape;5014;p39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015" name="Google Shape;5015;p398"/>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5016" name="Google Shape;5016;p398"/>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5017" name="Google Shape;5017;p398"/>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5018" name="Google Shape;5018;p398"/>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019" name="Google Shape;5019;p398"/>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5020" name="Google Shape;5020;p398"/>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021" name="Google Shape;5021;p398"/>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rgbClr val="EE0000"/>
                </a:solidFill>
                <a:latin typeface="Red Hat Text Medium"/>
                <a:ea typeface="Red Hat Text Medium"/>
                <a:cs typeface="Red Hat Text Medium"/>
                <a:sym typeface="Red Hat Text Medium"/>
              </a:defRPr>
            </a:lvl9pPr>
          </a:lstStyle>
          <a:p/>
        </p:txBody>
      </p:sp>
      <p:sp>
        <p:nvSpPr>
          <p:cNvPr id="5022" name="Google Shape;5022;p398"/>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4_1">
    <p:spTree>
      <p:nvGrpSpPr>
        <p:cNvPr id="5023" name="Shape 5023"/>
        <p:cNvGrpSpPr/>
        <p:nvPr/>
      </p:nvGrpSpPr>
      <p:grpSpPr>
        <a:xfrm>
          <a:off x="0" y="0"/>
          <a:ext cx="0" cy="0"/>
          <a:chOff x="0" y="0"/>
          <a:chExt cx="0" cy="0"/>
        </a:xfrm>
      </p:grpSpPr>
      <p:sp>
        <p:nvSpPr>
          <p:cNvPr id="5024" name="Google Shape;5024;p39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025" name="Google Shape;5025;p3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26" name="Google Shape;5026;p399"/>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027" name="Google Shape;5027;p3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28" name="Google Shape;5028;p399"/>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29" name="Google Shape;5029;p399"/>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5030" name="Google Shape;5030;p39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_1">
    <p:spTree>
      <p:nvGrpSpPr>
        <p:cNvPr id="5031" name="Shape 5031"/>
        <p:cNvGrpSpPr/>
        <p:nvPr/>
      </p:nvGrpSpPr>
      <p:grpSpPr>
        <a:xfrm>
          <a:off x="0" y="0"/>
          <a:ext cx="0" cy="0"/>
          <a:chOff x="0" y="0"/>
          <a:chExt cx="0" cy="0"/>
        </a:xfrm>
      </p:grpSpPr>
      <p:sp>
        <p:nvSpPr>
          <p:cNvPr id="5032" name="Google Shape;5032;p4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033" name="Google Shape;5033;p40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034" name="Google Shape;5034;p4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035" name="Google Shape;5035;p4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036" name="Google Shape;5036;p4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37" name="Google Shape;5037;p4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38" name="Google Shape;5038;p40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039" name="Google Shape;5039;p40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040" name="Google Shape;5040;p40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0">
    <p:spTree>
      <p:nvGrpSpPr>
        <p:cNvPr id="5041" name="Shape 5041"/>
        <p:cNvGrpSpPr/>
        <p:nvPr/>
      </p:nvGrpSpPr>
      <p:grpSpPr>
        <a:xfrm>
          <a:off x="0" y="0"/>
          <a:ext cx="0" cy="0"/>
          <a:chOff x="0" y="0"/>
          <a:chExt cx="0" cy="0"/>
        </a:xfrm>
      </p:grpSpPr>
      <p:sp>
        <p:nvSpPr>
          <p:cNvPr id="5042" name="Google Shape;5042;p40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043" name="Google Shape;5043;p40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044" name="Google Shape;5044;p40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45" name="Google Shape;5045;p4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46" name="Google Shape;5046;p4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47" name="Google Shape;5047;p401"/>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3_2">
    <p:spTree>
      <p:nvGrpSpPr>
        <p:cNvPr id="5048" name="Shape 5048"/>
        <p:cNvGrpSpPr/>
        <p:nvPr/>
      </p:nvGrpSpPr>
      <p:grpSpPr>
        <a:xfrm>
          <a:off x="0" y="0"/>
          <a:ext cx="0" cy="0"/>
          <a:chOff x="0" y="0"/>
          <a:chExt cx="0" cy="0"/>
        </a:xfrm>
      </p:grpSpPr>
      <p:sp>
        <p:nvSpPr>
          <p:cNvPr id="5049" name="Google Shape;5049;p40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050" name="Google Shape;5050;p4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051" name="Google Shape;5051;p4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052" name="Google Shape;5052;p4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053" name="Google Shape;5053;p4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054" name="Google Shape;5054;p4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055" name="Google Shape;5055;p40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56" name="Shape 5056"/>
        <p:cNvGrpSpPr/>
        <p:nvPr/>
      </p:nvGrpSpPr>
      <p:grpSpPr>
        <a:xfrm>
          <a:off x="0" y="0"/>
          <a:ext cx="0" cy="0"/>
          <a:chOff x="0" y="0"/>
          <a:chExt cx="0" cy="0"/>
        </a:xfrm>
      </p:grpSpPr>
      <p:sp>
        <p:nvSpPr>
          <p:cNvPr id="5057" name="Google Shape;5057;p403"/>
          <p:cNvSpPr txBox="1"/>
          <p:nvPr>
            <p:ph type="title"/>
          </p:nvPr>
        </p:nvSpPr>
        <p:spPr>
          <a:xfrm>
            <a:off x="2438400" y="2975652"/>
            <a:ext cx="8046900" cy="1292700"/>
          </a:xfrm>
          <a:prstGeom prst="rect">
            <a:avLst/>
          </a:prstGeom>
          <a:noFill/>
          <a:ln>
            <a:noFill/>
          </a:ln>
        </p:spPr>
        <p:txBody>
          <a:bodyPr anchorCtr="1" anchor="ctr" bIns="0" lIns="0" spcFirstLastPara="1" rIns="0" wrap="square" tIns="0">
            <a:noAutofit/>
          </a:bodyPr>
          <a:lstStyle>
            <a:lvl1pPr indent="0" lvl="0" marL="0" marR="0" rtl="0" algn="l">
              <a:spcBef>
                <a:spcPts val="0"/>
              </a:spcBef>
              <a:spcAft>
                <a:spcPts val="0"/>
              </a:spcAft>
              <a:buSzPts val="3400"/>
              <a:buNone/>
              <a:defRPr b="0" i="0" sz="2400" u="none" cap="none" strike="noStrike"/>
            </a:lvl1pPr>
            <a:lvl2pPr indent="0" lvl="1" marL="0" marR="0" rtl="0" algn="l">
              <a:spcBef>
                <a:spcPts val="0"/>
              </a:spcBef>
              <a:spcAft>
                <a:spcPts val="0"/>
              </a:spcAft>
              <a:buSzPts val="3400"/>
              <a:buNone/>
              <a:defRPr b="0" i="0" sz="2400" u="none" cap="none" strike="noStrike"/>
            </a:lvl2pPr>
            <a:lvl3pPr indent="0" lvl="2" marL="0" marR="0" rtl="0" algn="l">
              <a:spcBef>
                <a:spcPts val="0"/>
              </a:spcBef>
              <a:spcAft>
                <a:spcPts val="0"/>
              </a:spcAft>
              <a:buSzPts val="3400"/>
              <a:buNone/>
              <a:defRPr b="0" i="0" sz="2400" u="none" cap="none" strike="noStrike"/>
            </a:lvl3pPr>
            <a:lvl4pPr indent="0" lvl="3" marL="0" marR="0" rtl="0" algn="l">
              <a:spcBef>
                <a:spcPts val="0"/>
              </a:spcBef>
              <a:spcAft>
                <a:spcPts val="0"/>
              </a:spcAft>
              <a:buSzPts val="3400"/>
              <a:buNone/>
              <a:defRPr b="0" i="0" sz="2400" u="none" cap="none" strike="noStrike"/>
            </a:lvl4pPr>
            <a:lvl5pPr indent="0" lvl="4" marL="0" marR="0" rtl="0" algn="l">
              <a:spcBef>
                <a:spcPts val="0"/>
              </a:spcBef>
              <a:spcAft>
                <a:spcPts val="0"/>
              </a:spcAft>
              <a:buSzPts val="3400"/>
              <a:buNone/>
              <a:defRPr b="0" i="0" sz="2400" u="none" cap="none" strike="noStrike"/>
            </a:lvl5pPr>
            <a:lvl6pPr indent="0" lvl="5" marL="0" marR="0" rtl="0" algn="l">
              <a:spcBef>
                <a:spcPts val="0"/>
              </a:spcBef>
              <a:spcAft>
                <a:spcPts val="0"/>
              </a:spcAft>
              <a:buSzPts val="3400"/>
              <a:buNone/>
              <a:defRPr b="0" i="0" sz="2400" u="none" cap="none" strike="noStrike"/>
            </a:lvl6pPr>
            <a:lvl7pPr indent="0" lvl="6" marL="0" marR="0" rtl="0" algn="l">
              <a:spcBef>
                <a:spcPts val="0"/>
              </a:spcBef>
              <a:spcAft>
                <a:spcPts val="0"/>
              </a:spcAft>
              <a:buSzPts val="3400"/>
              <a:buNone/>
              <a:defRPr b="0" i="0" sz="2400" u="none" cap="none" strike="noStrike"/>
            </a:lvl7pPr>
            <a:lvl8pPr indent="0" lvl="7" marL="0" marR="0" rtl="0" algn="l">
              <a:spcBef>
                <a:spcPts val="0"/>
              </a:spcBef>
              <a:spcAft>
                <a:spcPts val="0"/>
              </a:spcAft>
              <a:buSzPts val="3400"/>
              <a:buNone/>
              <a:defRPr b="0" i="0" sz="2400" u="none" cap="none" strike="noStrike"/>
            </a:lvl8pPr>
            <a:lvl9pPr indent="0" lvl="8" marL="0" marR="0" rtl="0" algn="l">
              <a:spcBef>
                <a:spcPts val="0"/>
              </a:spcBef>
              <a:spcAft>
                <a:spcPts val="0"/>
              </a:spcAft>
              <a:buSzPts val="3400"/>
              <a:buNone/>
              <a:defRPr b="0" i="0" sz="2400" u="none" cap="none" strike="noStrike"/>
            </a:lvl9pPr>
          </a:lstStyle>
          <a:p/>
        </p:txBody>
      </p:sp>
      <p:sp>
        <p:nvSpPr>
          <p:cNvPr id="5058" name="Google Shape;5058;p403"/>
          <p:cNvSpPr txBox="1"/>
          <p:nvPr>
            <p:ph idx="1" type="body"/>
          </p:nvPr>
        </p:nvSpPr>
        <p:spPr>
          <a:xfrm>
            <a:off x="2438400" y="4341910"/>
            <a:ext cx="8046900" cy="1924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600"/>
              <a:buNone/>
              <a:defRPr b="0" i="0" sz="2400" u="none" cap="none" strike="noStrike"/>
            </a:lvl1pPr>
            <a:lvl2pPr indent="-228600" lvl="1" marL="914400" marR="0" rtl="0" algn="l">
              <a:spcBef>
                <a:spcPts val="500"/>
              </a:spcBef>
              <a:spcAft>
                <a:spcPts val="0"/>
              </a:spcAft>
              <a:buSzPts val="1400"/>
              <a:buNone/>
              <a:defRPr b="0" i="0" sz="2400" u="none" cap="none" strike="noStrike"/>
            </a:lvl2pPr>
            <a:lvl3pPr indent="-228600" lvl="2" marL="1371600" marR="0" rtl="0" algn="l">
              <a:spcBef>
                <a:spcPts val="500"/>
              </a:spcBef>
              <a:spcAft>
                <a:spcPts val="0"/>
              </a:spcAft>
              <a:buSzPts val="1400"/>
              <a:buNone/>
              <a:defRPr b="0" i="0" sz="2400" u="none" cap="none" strike="noStrike"/>
            </a:lvl3pPr>
            <a:lvl4pPr indent="-228600" lvl="3" marL="1828800" marR="0" rtl="0" algn="l">
              <a:spcBef>
                <a:spcPts val="500"/>
              </a:spcBef>
              <a:spcAft>
                <a:spcPts val="0"/>
              </a:spcAft>
              <a:buSzPts val="1400"/>
              <a:buNone/>
              <a:defRPr b="0" i="0" sz="2400" u="none" cap="none" strike="noStrike"/>
            </a:lvl4pPr>
            <a:lvl5pPr indent="-228600" lvl="4" marL="2286000" marR="0" rtl="0" algn="l">
              <a:spcBef>
                <a:spcPts val="500"/>
              </a:spcBef>
              <a:spcAft>
                <a:spcPts val="0"/>
              </a:spcAft>
              <a:buSzPts val="1400"/>
              <a:buNone/>
              <a:defRPr b="0" i="0" sz="2400" u="none" cap="none" strike="noStrike"/>
            </a:lvl5pPr>
            <a:lvl6pPr indent="-228600" lvl="5" marL="2743200" marR="0" rtl="0" algn="l">
              <a:spcBef>
                <a:spcPts val="500"/>
              </a:spcBef>
              <a:spcAft>
                <a:spcPts val="0"/>
              </a:spcAft>
              <a:buSzPts val="1400"/>
              <a:buNone/>
              <a:defRPr b="0" i="0" sz="2400" u="none" cap="none" strike="noStrike"/>
            </a:lvl6pPr>
            <a:lvl7pPr indent="-228600" lvl="6" marL="3200400" marR="0" rtl="0" algn="l">
              <a:spcBef>
                <a:spcPts val="500"/>
              </a:spcBef>
              <a:spcAft>
                <a:spcPts val="0"/>
              </a:spcAft>
              <a:buSzPts val="1400"/>
              <a:buNone/>
              <a:defRPr b="0" i="0" sz="2400" u="none" cap="none" strike="noStrike"/>
            </a:lvl7pPr>
            <a:lvl8pPr indent="-228600" lvl="7" marL="3657600" marR="0" rtl="0" algn="l">
              <a:spcBef>
                <a:spcPts val="500"/>
              </a:spcBef>
              <a:spcAft>
                <a:spcPts val="0"/>
              </a:spcAft>
              <a:buSzPts val="1400"/>
              <a:buNone/>
              <a:defRPr b="0" i="0" sz="2400" u="none" cap="none" strike="noStrike"/>
            </a:lvl8pPr>
            <a:lvl9pPr indent="-228600" lvl="8" marL="4114800" marR="0" rtl="0" algn="l">
              <a:spcBef>
                <a:spcPts val="500"/>
              </a:spcBef>
              <a:spcAft>
                <a:spcPts val="500"/>
              </a:spcAft>
              <a:buSzPts val="1400"/>
              <a:buNone/>
              <a:defRPr b="0" i="0" sz="2400" u="none" cap="none" strike="noStrike"/>
            </a:lvl9pPr>
          </a:lstStyle>
          <a:p/>
        </p:txBody>
      </p:sp>
      <p:sp>
        <p:nvSpPr>
          <p:cNvPr id="5059" name="Google Shape;5059;p40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1">
    <p:spTree>
      <p:nvGrpSpPr>
        <p:cNvPr id="5060" name="Shape 5060"/>
        <p:cNvGrpSpPr/>
        <p:nvPr/>
      </p:nvGrpSpPr>
      <p:grpSpPr>
        <a:xfrm>
          <a:off x="0" y="0"/>
          <a:ext cx="0" cy="0"/>
          <a:chOff x="0" y="0"/>
          <a:chExt cx="0" cy="0"/>
        </a:xfrm>
      </p:grpSpPr>
      <p:sp>
        <p:nvSpPr>
          <p:cNvPr id="5061" name="Google Shape;5061;p404"/>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5062" name="Google Shape;5062;p40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5063" name="Google Shape;5063;p40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064" name="Google Shape;5064;p404"/>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5065" name="Shape 5065"/>
        <p:cNvGrpSpPr/>
        <p:nvPr/>
      </p:nvGrpSpPr>
      <p:grpSpPr>
        <a:xfrm>
          <a:off x="0" y="0"/>
          <a:ext cx="0" cy="0"/>
          <a:chOff x="0" y="0"/>
          <a:chExt cx="0" cy="0"/>
        </a:xfrm>
      </p:grpSpPr>
      <p:sp>
        <p:nvSpPr>
          <p:cNvPr id="5066" name="Google Shape;5066;p405"/>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5067" name="Google Shape;5067;p405"/>
          <p:cNvSpPr txBox="1"/>
          <p:nvPr>
            <p:ph idx="1" type="body"/>
          </p:nvPr>
        </p:nvSpPr>
        <p:spPr>
          <a:xfrm>
            <a:off x="6309800"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5068" name="Google Shape;5068;p40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069" name="Google Shape;5069;p405"/>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p:cSld name="CUSTOM_3_1_2">
    <p:spTree>
      <p:nvGrpSpPr>
        <p:cNvPr id="5070" name="Shape 5070"/>
        <p:cNvGrpSpPr/>
        <p:nvPr/>
      </p:nvGrpSpPr>
      <p:grpSpPr>
        <a:xfrm>
          <a:off x="0" y="0"/>
          <a:ext cx="0" cy="0"/>
          <a:chOff x="0" y="0"/>
          <a:chExt cx="0" cy="0"/>
        </a:xfrm>
      </p:grpSpPr>
      <p:sp>
        <p:nvSpPr>
          <p:cNvPr id="5071" name="Google Shape;5071;p406"/>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5072" name="Google Shape;5072;p406"/>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5073" name="Google Shape;5073;p40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074" name="Google Shape;5074;p406"/>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5075" name="Shape 5075"/>
        <p:cNvGrpSpPr/>
        <p:nvPr/>
      </p:nvGrpSpPr>
      <p:grpSpPr>
        <a:xfrm>
          <a:off x="0" y="0"/>
          <a:ext cx="0" cy="0"/>
          <a:chOff x="0" y="0"/>
          <a:chExt cx="0" cy="0"/>
        </a:xfrm>
      </p:grpSpPr>
      <p:sp>
        <p:nvSpPr>
          <p:cNvPr id="5076" name="Google Shape;5076;p407"/>
          <p:cNvSpPr txBox="1"/>
          <p:nvPr>
            <p:ph idx="12" type="sldNum"/>
          </p:nvPr>
        </p:nvSpPr>
        <p:spPr>
          <a:xfrm>
            <a:off x="137767" y="6311933"/>
            <a:ext cx="441900" cy="392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5077" name="Google Shape;5077;p40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5078" name="Google Shape;5078;p40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079" name="Google Shape;5079;p40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3" name="Google Shape;43;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44" name="Google Shape;44;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 name="Google Shape;45;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46" name="Google Shape;46;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47" name="Google Shape;47;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48" name="Google Shape;48;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49" name="Google Shape;49;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0" name="Google Shape;50;p5"/>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1" name="Google Shape;51;p5"/>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2" name="Google Shape;52;p5"/>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3" name="Google Shape;53;p5"/>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4" name="Google Shape;5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03" name="Google Shape;403;p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404" name="Google Shape;404;p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5" name="Google Shape;405;p4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6" name="Google Shape;406;p42"/>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07" name="Google Shape;407;p42"/>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408" name="Google Shape;408;p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409" name="Google Shape;409;p42"/>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80" name="Shape 5080"/>
        <p:cNvGrpSpPr/>
        <p:nvPr/>
      </p:nvGrpSpPr>
      <p:grpSpPr>
        <a:xfrm>
          <a:off x="0" y="0"/>
          <a:ext cx="0" cy="0"/>
          <a:chOff x="0" y="0"/>
          <a:chExt cx="0" cy="0"/>
        </a:xfrm>
      </p:grpSpPr>
      <p:sp>
        <p:nvSpPr>
          <p:cNvPr id="5081" name="Google Shape;5081;p408"/>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082" name="Google Shape;5082;p408"/>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17500" lvl="1" marL="914400" rtl="0">
              <a:spcBef>
                <a:spcPts val="500"/>
              </a:spcBef>
              <a:spcAft>
                <a:spcPts val="0"/>
              </a:spcAft>
              <a:buSzPts val="1400"/>
              <a:buChar char="･"/>
              <a:defRPr/>
            </a:lvl2pPr>
            <a:lvl3pPr indent="-317500" lvl="2" marL="1371600" rtl="0">
              <a:spcBef>
                <a:spcPts val="500"/>
              </a:spcBef>
              <a:spcAft>
                <a:spcPts val="0"/>
              </a:spcAft>
              <a:buSzPts val="14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500"/>
              </a:spcBef>
              <a:spcAft>
                <a:spcPts val="0"/>
              </a:spcAft>
              <a:buSzPts val="1400"/>
              <a:buChar char="･"/>
              <a:defRPr/>
            </a:lvl7pPr>
            <a:lvl8pPr indent="-317500" lvl="7" marL="3657600" rtl="0">
              <a:spcBef>
                <a:spcPts val="500"/>
              </a:spcBef>
              <a:spcAft>
                <a:spcPts val="0"/>
              </a:spcAft>
              <a:buSzPts val="1400"/>
              <a:buChar char="･"/>
              <a:defRPr/>
            </a:lvl8pPr>
            <a:lvl9pPr indent="-317500" lvl="8" marL="4114800" rtl="0">
              <a:spcBef>
                <a:spcPts val="500"/>
              </a:spcBef>
              <a:spcAft>
                <a:spcPts val="500"/>
              </a:spcAft>
              <a:buSzPts val="1400"/>
              <a:buChar char="･"/>
              <a:defRPr/>
            </a:lvl9pPr>
          </a:lstStyle>
          <a:p/>
        </p:txBody>
      </p:sp>
      <p:sp>
        <p:nvSpPr>
          <p:cNvPr id="5083" name="Google Shape;5083;p408"/>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headline only">
    <p:spTree>
      <p:nvGrpSpPr>
        <p:cNvPr id="5084" name="Shape 5084"/>
        <p:cNvGrpSpPr/>
        <p:nvPr/>
      </p:nvGrpSpPr>
      <p:grpSpPr>
        <a:xfrm>
          <a:off x="0" y="0"/>
          <a:ext cx="0" cy="0"/>
          <a:chOff x="0" y="0"/>
          <a:chExt cx="0" cy="0"/>
        </a:xfrm>
      </p:grpSpPr>
      <p:sp>
        <p:nvSpPr>
          <p:cNvPr id="5085" name="Google Shape;5085;p409"/>
          <p:cNvSpPr txBox="1"/>
          <p:nvPr>
            <p:ph type="title"/>
          </p:nvPr>
        </p:nvSpPr>
        <p:spPr>
          <a:xfrm>
            <a:off x="914400" y="2362200"/>
            <a:ext cx="10363200" cy="1371600"/>
          </a:xfrm>
          <a:prstGeom prst="rect">
            <a:avLst/>
          </a:prstGeom>
          <a:noFill/>
          <a:ln>
            <a:noFill/>
          </a:ln>
        </p:spPr>
        <p:txBody>
          <a:bodyPr anchorCtr="0" anchor="ctr" bIns="0" lIns="0" spcFirstLastPara="1" rIns="0" wrap="square" tIns="0">
            <a:noAutofit/>
          </a:bodyPr>
          <a:lstStyle>
            <a:lvl1pPr indent="0" lvl="0" marL="0" marR="0" rtl="0" algn="ctr">
              <a:spcBef>
                <a:spcPts val="0"/>
              </a:spcBef>
              <a:spcAft>
                <a:spcPts val="0"/>
              </a:spcAft>
              <a:buSzPts val="3400"/>
              <a:buNone/>
              <a:defRPr b="0" i="0" sz="4800" u="none" cap="none" strike="noStrike">
                <a:solidFill>
                  <a:schemeClr val="dk1"/>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5086" name="Google Shape;5086;p409"/>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5087" name="Google Shape;5087;p409"/>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buNone/>
              <a:defRPr sz="1100">
                <a:solidFill>
                  <a:schemeClr val="dk1"/>
                </a:solidFill>
                <a:latin typeface="Arial"/>
                <a:ea typeface="Arial"/>
                <a:cs typeface="Arial"/>
                <a:sym typeface="Arial"/>
              </a:defRPr>
            </a:lvl1pPr>
            <a:lvl2pPr indent="0" lvl="1" marL="0" marR="0" rtl="0" algn="r">
              <a:spcBef>
                <a:spcPts val="0"/>
              </a:spcBef>
              <a:buNone/>
              <a:defRPr sz="1100">
                <a:solidFill>
                  <a:schemeClr val="dk1"/>
                </a:solidFill>
                <a:latin typeface="Arial"/>
                <a:ea typeface="Arial"/>
                <a:cs typeface="Arial"/>
                <a:sym typeface="Arial"/>
              </a:defRPr>
            </a:lvl2pPr>
            <a:lvl3pPr indent="0" lvl="2" marL="0" marR="0" rtl="0" algn="r">
              <a:spcBef>
                <a:spcPts val="0"/>
              </a:spcBef>
              <a:buNone/>
              <a:defRPr sz="1100">
                <a:solidFill>
                  <a:schemeClr val="dk1"/>
                </a:solidFill>
                <a:latin typeface="Arial"/>
                <a:ea typeface="Arial"/>
                <a:cs typeface="Arial"/>
                <a:sym typeface="Arial"/>
              </a:defRPr>
            </a:lvl3pPr>
            <a:lvl4pPr indent="0" lvl="3" marL="0" marR="0" rtl="0" algn="r">
              <a:spcBef>
                <a:spcPts val="0"/>
              </a:spcBef>
              <a:buNone/>
              <a:defRPr sz="1100">
                <a:solidFill>
                  <a:schemeClr val="dk1"/>
                </a:solidFill>
                <a:latin typeface="Arial"/>
                <a:ea typeface="Arial"/>
                <a:cs typeface="Arial"/>
                <a:sym typeface="Arial"/>
              </a:defRPr>
            </a:lvl4pPr>
            <a:lvl5pPr indent="0" lvl="4" marL="0" marR="0" rtl="0" algn="r">
              <a:spcBef>
                <a:spcPts val="0"/>
              </a:spcBef>
              <a:buNone/>
              <a:defRPr sz="1100">
                <a:solidFill>
                  <a:schemeClr val="dk1"/>
                </a:solidFill>
                <a:latin typeface="Arial"/>
                <a:ea typeface="Arial"/>
                <a:cs typeface="Arial"/>
                <a:sym typeface="Arial"/>
              </a:defRPr>
            </a:lvl5pPr>
            <a:lvl6pPr indent="0" lvl="5" marL="0" marR="0" rtl="0" algn="r">
              <a:spcBef>
                <a:spcPts val="0"/>
              </a:spcBef>
              <a:buNone/>
              <a:defRPr sz="1100">
                <a:solidFill>
                  <a:schemeClr val="dk1"/>
                </a:solidFill>
                <a:latin typeface="Arial"/>
                <a:ea typeface="Arial"/>
                <a:cs typeface="Arial"/>
                <a:sym typeface="Arial"/>
              </a:defRPr>
            </a:lvl6pPr>
            <a:lvl7pPr indent="0" lvl="6" marL="0" marR="0" rtl="0" algn="r">
              <a:spcBef>
                <a:spcPts val="0"/>
              </a:spcBef>
              <a:buNone/>
              <a:defRPr sz="1100">
                <a:solidFill>
                  <a:schemeClr val="dk1"/>
                </a:solidFill>
                <a:latin typeface="Arial"/>
                <a:ea typeface="Arial"/>
                <a:cs typeface="Arial"/>
                <a:sym typeface="Arial"/>
              </a:defRPr>
            </a:lvl7pPr>
            <a:lvl8pPr indent="0" lvl="7" marL="0" marR="0" rtl="0" algn="r">
              <a:spcBef>
                <a:spcPts val="0"/>
              </a:spcBef>
              <a:buNone/>
              <a:defRPr sz="1100">
                <a:solidFill>
                  <a:schemeClr val="dk1"/>
                </a:solidFill>
                <a:latin typeface="Arial"/>
                <a:ea typeface="Arial"/>
                <a:cs typeface="Arial"/>
                <a:sym typeface="Arial"/>
              </a:defRPr>
            </a:lvl8pPr>
            <a:lvl9pPr indent="0" lvl="8" marL="0" marR="0" rtl="0" algn="r">
              <a:spcBef>
                <a:spcPts val="0"/>
              </a:spcBef>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_1_1_1">
    <p:spTree>
      <p:nvGrpSpPr>
        <p:cNvPr id="5088" name="Shape 5088"/>
        <p:cNvGrpSpPr/>
        <p:nvPr/>
      </p:nvGrpSpPr>
      <p:grpSpPr>
        <a:xfrm>
          <a:off x="0" y="0"/>
          <a:ext cx="0" cy="0"/>
          <a:chOff x="0" y="0"/>
          <a:chExt cx="0" cy="0"/>
        </a:xfrm>
      </p:grpSpPr>
      <p:sp>
        <p:nvSpPr>
          <p:cNvPr id="5089" name="Google Shape;5089;p410"/>
          <p:cNvSpPr txBox="1"/>
          <p:nvPr>
            <p:ph idx="12" type="sldNum"/>
          </p:nvPr>
        </p:nvSpPr>
        <p:spPr>
          <a:xfrm>
            <a:off x="137770" y="6311925"/>
            <a:ext cx="4809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
              <a:t>‹#›</a:t>
            </a:fld>
            <a:endParaRPr/>
          </a:p>
        </p:txBody>
      </p:sp>
      <p:sp>
        <p:nvSpPr>
          <p:cNvPr id="5090" name="Google Shape;5090;p410"/>
          <p:cNvSpPr txBox="1"/>
          <p:nvPr>
            <p:ph idx="1" type="subTitle"/>
          </p:nvPr>
        </p:nvSpPr>
        <p:spPr>
          <a:xfrm>
            <a:off x="11022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5091" name="Google Shape;5091;p410"/>
          <p:cNvSpPr txBox="1"/>
          <p:nvPr>
            <p:ph idx="2" type="subTitle"/>
          </p:nvPr>
        </p:nvSpPr>
        <p:spPr>
          <a:xfrm>
            <a:off x="11022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5092" name="Google Shape;5092;p410"/>
          <p:cNvSpPr txBox="1"/>
          <p:nvPr>
            <p:ph idx="3" type="subTitle"/>
          </p:nvPr>
        </p:nvSpPr>
        <p:spPr>
          <a:xfrm>
            <a:off x="45888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5093" name="Google Shape;5093;p410"/>
          <p:cNvSpPr txBox="1"/>
          <p:nvPr>
            <p:ph idx="4" type="subTitle"/>
          </p:nvPr>
        </p:nvSpPr>
        <p:spPr>
          <a:xfrm>
            <a:off x="45888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5094" name="Google Shape;5094;p410"/>
          <p:cNvSpPr txBox="1"/>
          <p:nvPr>
            <p:ph idx="5" type="subTitle"/>
          </p:nvPr>
        </p:nvSpPr>
        <p:spPr>
          <a:xfrm>
            <a:off x="8075400" y="4715275"/>
            <a:ext cx="3014400" cy="885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1600"/>
            </a:lvl1pPr>
            <a:lvl2pPr lvl="1" rtl="0" algn="ctr">
              <a:lnSpc>
                <a:spcPct val="100000"/>
              </a:lnSpc>
              <a:spcBef>
                <a:spcPts val="500"/>
              </a:spcBef>
              <a:spcAft>
                <a:spcPts val="0"/>
              </a:spcAft>
              <a:buNone/>
              <a:defRPr sz="1600"/>
            </a:lvl2pPr>
            <a:lvl3pPr lvl="2" rtl="0" algn="ctr">
              <a:lnSpc>
                <a:spcPct val="100000"/>
              </a:lnSpc>
              <a:spcBef>
                <a:spcPts val="500"/>
              </a:spcBef>
              <a:spcAft>
                <a:spcPts val="0"/>
              </a:spcAft>
              <a:buNone/>
              <a:defRPr sz="1600"/>
            </a:lvl3pPr>
            <a:lvl4pPr lvl="3" rtl="0" algn="ctr">
              <a:lnSpc>
                <a:spcPct val="100000"/>
              </a:lnSpc>
              <a:spcBef>
                <a:spcPts val="500"/>
              </a:spcBef>
              <a:spcAft>
                <a:spcPts val="0"/>
              </a:spcAft>
              <a:buNone/>
              <a:defRPr sz="1600"/>
            </a:lvl4pPr>
            <a:lvl5pPr lvl="4" rtl="0" algn="ctr">
              <a:lnSpc>
                <a:spcPct val="100000"/>
              </a:lnSpc>
              <a:spcBef>
                <a:spcPts val="500"/>
              </a:spcBef>
              <a:spcAft>
                <a:spcPts val="0"/>
              </a:spcAft>
              <a:buNone/>
              <a:defRPr sz="1600"/>
            </a:lvl5pPr>
            <a:lvl6pPr lvl="5" rtl="0" algn="ctr">
              <a:lnSpc>
                <a:spcPct val="100000"/>
              </a:lnSpc>
              <a:spcBef>
                <a:spcPts val="500"/>
              </a:spcBef>
              <a:spcAft>
                <a:spcPts val="0"/>
              </a:spcAft>
              <a:buNone/>
              <a:defRPr sz="1600"/>
            </a:lvl6pPr>
            <a:lvl7pPr lvl="6" rtl="0" algn="ctr">
              <a:lnSpc>
                <a:spcPct val="100000"/>
              </a:lnSpc>
              <a:spcBef>
                <a:spcPts val="500"/>
              </a:spcBef>
              <a:spcAft>
                <a:spcPts val="0"/>
              </a:spcAft>
              <a:buNone/>
              <a:defRPr sz="1600"/>
            </a:lvl7pPr>
            <a:lvl8pPr lvl="7" rtl="0" algn="ctr">
              <a:lnSpc>
                <a:spcPct val="100000"/>
              </a:lnSpc>
              <a:spcBef>
                <a:spcPts val="500"/>
              </a:spcBef>
              <a:spcAft>
                <a:spcPts val="0"/>
              </a:spcAft>
              <a:buNone/>
              <a:defRPr sz="1600"/>
            </a:lvl8pPr>
            <a:lvl9pPr lvl="8" rtl="0" algn="ctr">
              <a:lnSpc>
                <a:spcPct val="100000"/>
              </a:lnSpc>
              <a:spcBef>
                <a:spcPts val="500"/>
              </a:spcBef>
              <a:spcAft>
                <a:spcPts val="500"/>
              </a:spcAft>
              <a:buNone/>
              <a:defRPr sz="1600"/>
            </a:lvl9pPr>
          </a:lstStyle>
          <a:p/>
        </p:txBody>
      </p:sp>
      <p:sp>
        <p:nvSpPr>
          <p:cNvPr id="5095" name="Google Shape;5095;p410"/>
          <p:cNvSpPr txBox="1"/>
          <p:nvPr>
            <p:ph idx="6" type="subTitle"/>
          </p:nvPr>
        </p:nvSpPr>
        <p:spPr>
          <a:xfrm>
            <a:off x="8075400" y="3829675"/>
            <a:ext cx="3014400" cy="885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a:lvl2pPr>
            <a:lvl3pPr lvl="2" rtl="0" algn="ctr">
              <a:lnSpc>
                <a:spcPct val="100000"/>
              </a:lnSpc>
              <a:spcBef>
                <a:spcPts val="500"/>
              </a:spcBef>
              <a:spcAft>
                <a:spcPts val="0"/>
              </a:spcAft>
              <a:buNone/>
              <a:defRPr/>
            </a:lvl3pPr>
            <a:lvl4pPr lvl="3" rtl="0" algn="ctr">
              <a:lnSpc>
                <a:spcPct val="100000"/>
              </a:lnSpc>
              <a:spcBef>
                <a:spcPts val="500"/>
              </a:spcBef>
              <a:spcAft>
                <a:spcPts val="0"/>
              </a:spcAft>
              <a:buNone/>
              <a:defRPr/>
            </a:lvl4pPr>
            <a:lvl5pPr lvl="4" rtl="0" algn="ctr">
              <a:lnSpc>
                <a:spcPct val="100000"/>
              </a:lnSpc>
              <a:spcBef>
                <a:spcPts val="500"/>
              </a:spcBef>
              <a:spcAft>
                <a:spcPts val="0"/>
              </a:spcAft>
              <a:buNone/>
              <a:defRPr/>
            </a:lvl5pPr>
            <a:lvl6pPr lvl="5" rtl="0" algn="ctr">
              <a:lnSpc>
                <a:spcPct val="100000"/>
              </a:lnSpc>
              <a:spcBef>
                <a:spcPts val="500"/>
              </a:spcBef>
              <a:spcAft>
                <a:spcPts val="0"/>
              </a:spcAft>
              <a:buNone/>
              <a:defRPr/>
            </a:lvl6pPr>
            <a:lvl7pPr lvl="6" rtl="0" algn="ctr">
              <a:lnSpc>
                <a:spcPct val="100000"/>
              </a:lnSpc>
              <a:spcBef>
                <a:spcPts val="500"/>
              </a:spcBef>
              <a:spcAft>
                <a:spcPts val="0"/>
              </a:spcAft>
              <a:buNone/>
              <a:defRPr/>
            </a:lvl7pPr>
            <a:lvl8pPr lvl="7" rtl="0" algn="ctr">
              <a:lnSpc>
                <a:spcPct val="100000"/>
              </a:lnSpc>
              <a:spcBef>
                <a:spcPts val="500"/>
              </a:spcBef>
              <a:spcAft>
                <a:spcPts val="0"/>
              </a:spcAft>
              <a:buNone/>
              <a:defRPr/>
            </a:lvl8pPr>
            <a:lvl9pPr lvl="8" rtl="0" algn="ctr">
              <a:lnSpc>
                <a:spcPct val="100000"/>
              </a:lnSpc>
              <a:spcBef>
                <a:spcPts val="500"/>
              </a:spcBef>
              <a:spcAft>
                <a:spcPts val="500"/>
              </a:spcAft>
              <a:buNone/>
              <a:defRPr/>
            </a:lvl9pPr>
          </a:lstStyle>
          <a:p/>
        </p:txBody>
      </p:sp>
      <p:sp>
        <p:nvSpPr>
          <p:cNvPr id="5096" name="Google Shape;5096;p41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097" name="Google Shape;5097;p410"/>
          <p:cNvSpPr txBox="1"/>
          <p:nvPr>
            <p:ph idx="7" type="subTitle"/>
          </p:nvPr>
        </p:nvSpPr>
        <p:spPr>
          <a:xfrm>
            <a:off x="1102200" y="1239700"/>
            <a:ext cx="1007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_1">
    <p:spTree>
      <p:nvGrpSpPr>
        <p:cNvPr id="5098" name="Shape 5098"/>
        <p:cNvGrpSpPr/>
        <p:nvPr/>
      </p:nvGrpSpPr>
      <p:grpSpPr>
        <a:xfrm>
          <a:off x="0" y="0"/>
          <a:ext cx="0" cy="0"/>
          <a:chOff x="0" y="0"/>
          <a:chExt cx="0" cy="0"/>
        </a:xfrm>
      </p:grpSpPr>
      <p:sp>
        <p:nvSpPr>
          <p:cNvPr id="5099" name="Google Shape;5099;p411"/>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5100" name="Google Shape;5100;p41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101" name="Google Shape;5101;p411"/>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5102" name="Google Shape;5102;p411"/>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5103" name="Google Shape;5103;p4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04" name="Google Shape;5104;p4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05" name="Google Shape;5105;p41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5106" name="Google Shape;5106;p411"/>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5107" name="Google Shape;5107;p411"/>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5108" name="Google Shape;5108;p411"/>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109" name="Google Shape;5109;p411"/>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5110" name="Google Shape;5110;p411"/>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111" name="Google Shape;5111;p411"/>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411"/>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ype="titleOnly">
  <p:cSld name="TITLE_ONLY">
    <p:bg>
      <p:bgPr>
        <a:blipFill>
          <a:blip r:embed="rId2">
            <a:alphaModFix/>
          </a:blip>
          <a:stretch>
            <a:fillRect/>
          </a:stretch>
        </a:blipFill>
      </p:bgPr>
    </p:bg>
    <p:spTree>
      <p:nvGrpSpPr>
        <p:cNvPr id="5113" name="Shape 5113"/>
        <p:cNvGrpSpPr/>
        <p:nvPr/>
      </p:nvGrpSpPr>
      <p:grpSpPr>
        <a:xfrm>
          <a:off x="0" y="0"/>
          <a:ext cx="0" cy="0"/>
          <a:chOff x="0" y="0"/>
          <a:chExt cx="0" cy="0"/>
        </a:xfrm>
      </p:grpSpPr>
      <p:sp>
        <p:nvSpPr>
          <p:cNvPr id="5114" name="Google Shape;5114;p412"/>
          <p:cNvSpPr/>
          <p:nvPr/>
        </p:nvSpPr>
        <p:spPr>
          <a:xfrm>
            <a:off x="9402734" y="3798966"/>
            <a:ext cx="2789100" cy="24738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5115" name="Google Shape;5115;p412"/>
          <p:cNvSpPr/>
          <p:nvPr/>
        </p:nvSpPr>
        <p:spPr>
          <a:xfrm>
            <a:off x="202188" y="6459938"/>
            <a:ext cx="1213200" cy="2121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6" name="Google Shape;5116;p4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
    <p:spTree>
      <p:nvGrpSpPr>
        <p:cNvPr id="5117" name="Shape 5117"/>
        <p:cNvGrpSpPr/>
        <p:nvPr/>
      </p:nvGrpSpPr>
      <p:grpSpPr>
        <a:xfrm>
          <a:off x="0" y="0"/>
          <a:ext cx="0" cy="0"/>
          <a:chOff x="0" y="0"/>
          <a:chExt cx="0" cy="0"/>
        </a:xfrm>
      </p:grpSpPr>
      <p:sp>
        <p:nvSpPr>
          <p:cNvPr id="5118" name="Google Shape;5118;p41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5119" name="Google Shape;5119;p41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120" name="Google Shape;5120;p413"/>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5121" name="Google Shape;5121;p4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22" name="Google Shape;5122;p413"/>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5123" name="Google Shape;5123;p4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24" name="Google Shape;5124;p413"/>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5125" name="Google Shape;5125;p413"/>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5126" name="Shape 5126"/>
        <p:cNvGrpSpPr/>
        <p:nvPr/>
      </p:nvGrpSpPr>
      <p:grpSpPr>
        <a:xfrm>
          <a:off x="0" y="0"/>
          <a:ext cx="0" cy="0"/>
          <a:chOff x="0" y="0"/>
          <a:chExt cx="0" cy="0"/>
        </a:xfrm>
      </p:grpSpPr>
      <p:sp>
        <p:nvSpPr>
          <p:cNvPr id="5127" name="Google Shape;5127;p414"/>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28" name="Google Shape;5128;p41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5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5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5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5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5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5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5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500"/>
              </a:spcBef>
              <a:spcAft>
                <a:spcPts val="500"/>
              </a:spcAft>
              <a:buSzPts val="1300"/>
              <a:buFont typeface="Proxima Nova"/>
              <a:buChar char="･"/>
              <a:defRPr>
                <a:latin typeface="Proxima Nova"/>
                <a:ea typeface="Proxima Nova"/>
                <a:cs typeface="Proxima Nova"/>
                <a:sym typeface="Proxima Nova"/>
              </a:defRPr>
            </a:lvl9pPr>
          </a:lstStyle>
          <a:p/>
        </p:txBody>
      </p:sp>
      <p:sp>
        <p:nvSpPr>
          <p:cNvPr id="5129" name="Google Shape;5129;p414"/>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130" name="Google Shape;5130;p414"/>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5">
    <p:spTree>
      <p:nvGrpSpPr>
        <p:cNvPr id="5131" name="Shape 5131"/>
        <p:cNvGrpSpPr/>
        <p:nvPr/>
      </p:nvGrpSpPr>
      <p:grpSpPr>
        <a:xfrm>
          <a:off x="0" y="0"/>
          <a:ext cx="0" cy="0"/>
          <a:chOff x="0" y="0"/>
          <a:chExt cx="0" cy="0"/>
        </a:xfrm>
      </p:grpSpPr>
      <p:sp>
        <p:nvSpPr>
          <p:cNvPr id="5132" name="Google Shape;5132;p415"/>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3" name="Google Shape;5133;p415"/>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32">
    <p:spTree>
      <p:nvGrpSpPr>
        <p:cNvPr id="5134" name="Shape 5134"/>
        <p:cNvGrpSpPr/>
        <p:nvPr/>
      </p:nvGrpSpPr>
      <p:grpSpPr>
        <a:xfrm>
          <a:off x="0" y="0"/>
          <a:ext cx="0" cy="0"/>
          <a:chOff x="0" y="0"/>
          <a:chExt cx="0" cy="0"/>
        </a:xfrm>
      </p:grpSpPr>
      <p:sp>
        <p:nvSpPr>
          <p:cNvPr id="5135" name="Google Shape;5135;p41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136" name="Google Shape;5136;p4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137" name="Google Shape;5137;p4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138" name="Google Shape;5138;p4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139" name="Google Shape;5139;p41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40" name="Google Shape;5140;p4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41" name="Google Shape;5141;p41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33">
    <p:spTree>
      <p:nvGrpSpPr>
        <p:cNvPr id="5142" name="Shape 5142"/>
        <p:cNvGrpSpPr/>
        <p:nvPr/>
      </p:nvGrpSpPr>
      <p:grpSpPr>
        <a:xfrm>
          <a:off x="0" y="0"/>
          <a:ext cx="0" cy="0"/>
          <a:chOff x="0" y="0"/>
          <a:chExt cx="0" cy="0"/>
        </a:xfrm>
      </p:grpSpPr>
      <p:sp>
        <p:nvSpPr>
          <p:cNvPr id="5143" name="Google Shape;5143;p41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5144" name="Google Shape;5144;p4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5145" name="Google Shape;5145;p417"/>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5146" name="Google Shape;5146;p41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147" name="Google Shape;5147;p417"/>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5148" name="Google Shape;5148;p4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49" name="Google Shape;5149;p41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5150" name="Google Shape;5150;p417"/>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12" name="Google Shape;412;p43"/>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413" name="Google Shape;413;p43"/>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14" name="Google Shape;414;p43"/>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15" name="Google Shape;415;p43"/>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16" name="Google Shape;416;p43"/>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17" name="Google Shape;417;p43"/>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18" name="Google Shape;418;p43"/>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19" name="Google Shape;419;p43"/>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20" name="Google Shape;420;p43"/>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21" name="Google Shape;421;p43"/>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22" name="Google Shape;422;p43"/>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23" name="Google Shape;423;p43"/>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4" name="Google Shape;424;p43"/>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25" name="Google Shape;425;p43"/>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p:cSld name="CUSTOM_3_2">
    <p:spTree>
      <p:nvGrpSpPr>
        <p:cNvPr id="5151" name="Shape 5151"/>
        <p:cNvGrpSpPr/>
        <p:nvPr/>
      </p:nvGrpSpPr>
      <p:grpSpPr>
        <a:xfrm>
          <a:off x="0" y="0"/>
          <a:ext cx="0" cy="0"/>
          <a:chOff x="0" y="0"/>
          <a:chExt cx="0" cy="0"/>
        </a:xfrm>
      </p:grpSpPr>
      <p:sp>
        <p:nvSpPr>
          <p:cNvPr id="5152" name="Google Shape;5152;p418"/>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53" name="Google Shape;5153;p418"/>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5154" name="Google Shape;5154;p4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5155" name="Google Shape;5155;p4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5156" name="Shape 5156"/>
        <p:cNvGrpSpPr/>
        <p:nvPr/>
      </p:nvGrpSpPr>
      <p:grpSpPr>
        <a:xfrm>
          <a:off x="0" y="0"/>
          <a:ext cx="0" cy="0"/>
          <a:chOff x="0" y="0"/>
          <a:chExt cx="0" cy="0"/>
        </a:xfrm>
      </p:grpSpPr>
      <p:sp>
        <p:nvSpPr>
          <p:cNvPr id="5157" name="Google Shape;5157;p419"/>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58" name="Google Shape;5158;p419"/>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5159" name="Google Shape;5159;p41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5160" name="Google Shape;5160;p419"/>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3">
    <p:spTree>
      <p:nvGrpSpPr>
        <p:cNvPr id="5161" name="Shape 5161"/>
        <p:cNvGrpSpPr/>
        <p:nvPr/>
      </p:nvGrpSpPr>
      <p:grpSpPr>
        <a:xfrm>
          <a:off x="0" y="0"/>
          <a:ext cx="0" cy="0"/>
          <a:chOff x="0" y="0"/>
          <a:chExt cx="0" cy="0"/>
        </a:xfrm>
      </p:grpSpPr>
      <p:sp>
        <p:nvSpPr>
          <p:cNvPr id="5162" name="Google Shape;5162;p420"/>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63" name="Google Shape;5163;p420"/>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5164" name="Google Shape;5164;p42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b="0">
                <a:solidFill>
                  <a:schemeClr val="dk1"/>
                </a:solidFill>
              </a:defRPr>
            </a:lvl2pPr>
            <a:lvl3pPr lvl="2" rtl="0">
              <a:spcBef>
                <a:spcPts val="0"/>
              </a:spcBef>
              <a:spcAft>
                <a:spcPts val="0"/>
              </a:spcAft>
              <a:buClr>
                <a:schemeClr val="dk1"/>
              </a:buClr>
              <a:buSzPts val="3400"/>
              <a:buNone/>
              <a:defRPr b="0">
                <a:solidFill>
                  <a:schemeClr val="dk1"/>
                </a:solidFill>
              </a:defRPr>
            </a:lvl3pPr>
            <a:lvl4pPr lvl="3" rtl="0">
              <a:spcBef>
                <a:spcPts val="0"/>
              </a:spcBef>
              <a:spcAft>
                <a:spcPts val="0"/>
              </a:spcAft>
              <a:buClr>
                <a:schemeClr val="dk1"/>
              </a:buClr>
              <a:buSzPts val="3400"/>
              <a:buNone/>
              <a:defRPr b="0">
                <a:solidFill>
                  <a:schemeClr val="dk1"/>
                </a:solidFill>
              </a:defRPr>
            </a:lvl4pPr>
            <a:lvl5pPr lvl="4" rtl="0">
              <a:spcBef>
                <a:spcPts val="0"/>
              </a:spcBef>
              <a:spcAft>
                <a:spcPts val="0"/>
              </a:spcAft>
              <a:buClr>
                <a:schemeClr val="dk1"/>
              </a:buClr>
              <a:buSzPts val="3400"/>
              <a:buNone/>
              <a:defRPr b="0">
                <a:solidFill>
                  <a:schemeClr val="dk1"/>
                </a:solidFill>
              </a:defRPr>
            </a:lvl5pPr>
            <a:lvl6pPr lvl="5" rtl="0">
              <a:spcBef>
                <a:spcPts val="0"/>
              </a:spcBef>
              <a:spcAft>
                <a:spcPts val="0"/>
              </a:spcAft>
              <a:buClr>
                <a:schemeClr val="dk1"/>
              </a:buClr>
              <a:buSzPts val="3400"/>
              <a:buNone/>
              <a:defRPr b="0">
                <a:solidFill>
                  <a:schemeClr val="dk1"/>
                </a:solidFill>
              </a:defRPr>
            </a:lvl6pPr>
            <a:lvl7pPr lvl="6" rtl="0">
              <a:spcBef>
                <a:spcPts val="0"/>
              </a:spcBef>
              <a:spcAft>
                <a:spcPts val="0"/>
              </a:spcAft>
              <a:buClr>
                <a:schemeClr val="dk1"/>
              </a:buClr>
              <a:buSzPts val="3400"/>
              <a:buNone/>
              <a:defRPr b="0">
                <a:solidFill>
                  <a:schemeClr val="dk1"/>
                </a:solidFill>
              </a:defRPr>
            </a:lvl7pPr>
            <a:lvl8pPr lvl="7" rtl="0">
              <a:spcBef>
                <a:spcPts val="0"/>
              </a:spcBef>
              <a:spcAft>
                <a:spcPts val="0"/>
              </a:spcAft>
              <a:buClr>
                <a:schemeClr val="dk1"/>
              </a:buClr>
              <a:buSzPts val="3400"/>
              <a:buNone/>
              <a:defRPr b="0">
                <a:solidFill>
                  <a:schemeClr val="dk1"/>
                </a:solidFill>
              </a:defRPr>
            </a:lvl8pPr>
            <a:lvl9pPr lvl="8" rtl="0">
              <a:spcBef>
                <a:spcPts val="0"/>
              </a:spcBef>
              <a:spcAft>
                <a:spcPts val="0"/>
              </a:spcAft>
              <a:buClr>
                <a:schemeClr val="dk1"/>
              </a:buClr>
              <a:buSzPts val="3400"/>
              <a:buNone/>
              <a:defRPr b="0">
                <a:solidFill>
                  <a:schemeClr val="dk1"/>
                </a:solidFill>
              </a:defRPr>
            </a:lvl9pPr>
          </a:lstStyle>
          <a:p/>
        </p:txBody>
      </p:sp>
      <p:sp>
        <p:nvSpPr>
          <p:cNvPr id="5165" name="Google Shape;5165;p420"/>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op, graphic bottom 1">
  <p:cSld name="CUSTOM_3_3">
    <p:spTree>
      <p:nvGrpSpPr>
        <p:cNvPr id="5166" name="Shape 5166"/>
        <p:cNvGrpSpPr/>
        <p:nvPr/>
      </p:nvGrpSpPr>
      <p:grpSpPr>
        <a:xfrm>
          <a:off x="0" y="0"/>
          <a:ext cx="0" cy="0"/>
          <a:chOff x="0" y="0"/>
          <a:chExt cx="0" cy="0"/>
        </a:xfrm>
      </p:grpSpPr>
      <p:sp>
        <p:nvSpPr>
          <p:cNvPr id="5167" name="Google Shape;5167;p421"/>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68" name="Google Shape;5168;p421"/>
          <p:cNvSpPr txBox="1"/>
          <p:nvPr>
            <p:ph idx="1" type="body"/>
          </p:nvPr>
        </p:nvSpPr>
        <p:spPr>
          <a:xfrm>
            <a:off x="1102200" y="2072425"/>
            <a:ext cx="9987600" cy="524700"/>
          </a:xfrm>
          <a:prstGeom prst="rect">
            <a:avLst/>
          </a:prstGeom>
        </p:spPr>
        <p:txBody>
          <a:bodyPr anchorCtr="0" anchor="b" bIns="0" lIns="0" spcFirstLastPara="1" rIns="0" wrap="square" tIns="0">
            <a:noAutofit/>
          </a:bodyPr>
          <a:lstStyle>
            <a:lvl1pPr indent="-330200" lvl="0" marL="457200" rtl="0" algn="ctr">
              <a:spcBef>
                <a:spcPts val="0"/>
              </a:spcBef>
              <a:spcAft>
                <a:spcPts val="0"/>
              </a:spcAft>
              <a:buSzPts val="1600"/>
              <a:buChar char="▸"/>
              <a:defRPr sz="1900"/>
            </a:lvl1pPr>
            <a:lvl2pPr indent="-317500" lvl="1" marL="914400" rtl="0" algn="ctr">
              <a:spcBef>
                <a:spcPts val="0"/>
              </a:spcBef>
              <a:spcAft>
                <a:spcPts val="0"/>
              </a:spcAft>
              <a:buSzPts val="1400"/>
              <a:buChar char="･"/>
              <a:defRPr sz="1900"/>
            </a:lvl2pPr>
            <a:lvl3pPr indent="-317500" lvl="2" marL="1371600" rtl="0" algn="ctr">
              <a:spcBef>
                <a:spcPts val="0"/>
              </a:spcBef>
              <a:spcAft>
                <a:spcPts val="0"/>
              </a:spcAft>
              <a:buSzPts val="1400"/>
              <a:buChar char="･"/>
              <a:defRPr sz="1900"/>
            </a:lvl3pPr>
            <a:lvl4pPr indent="-317500" lvl="3" marL="1828800" rtl="0" algn="ctr">
              <a:spcBef>
                <a:spcPts val="0"/>
              </a:spcBef>
              <a:spcAft>
                <a:spcPts val="0"/>
              </a:spcAft>
              <a:buSzPts val="1400"/>
              <a:buChar char="･"/>
              <a:defRPr sz="1900"/>
            </a:lvl4pPr>
            <a:lvl5pPr indent="-317500" lvl="4" marL="2286000" rtl="0" algn="ctr">
              <a:spcBef>
                <a:spcPts val="0"/>
              </a:spcBef>
              <a:spcAft>
                <a:spcPts val="0"/>
              </a:spcAft>
              <a:buSzPts val="1400"/>
              <a:buChar char="･"/>
              <a:defRPr sz="1900"/>
            </a:lvl5pPr>
            <a:lvl6pPr indent="-317500" lvl="5" marL="2743200" rtl="0" algn="ctr">
              <a:spcBef>
                <a:spcPts val="0"/>
              </a:spcBef>
              <a:spcAft>
                <a:spcPts val="0"/>
              </a:spcAft>
              <a:buSzPts val="1400"/>
              <a:buChar char="･"/>
              <a:defRPr sz="1900"/>
            </a:lvl6pPr>
            <a:lvl7pPr indent="-317500" lvl="6" marL="3200400" rtl="0" algn="ctr">
              <a:spcBef>
                <a:spcPts val="0"/>
              </a:spcBef>
              <a:spcAft>
                <a:spcPts val="0"/>
              </a:spcAft>
              <a:buSzPts val="1400"/>
              <a:buChar char="･"/>
              <a:defRPr sz="1900"/>
            </a:lvl7pPr>
            <a:lvl8pPr indent="-317500" lvl="7" marL="3657600" rtl="0" algn="ctr">
              <a:spcBef>
                <a:spcPts val="0"/>
              </a:spcBef>
              <a:spcAft>
                <a:spcPts val="0"/>
              </a:spcAft>
              <a:buSzPts val="1400"/>
              <a:buChar char="･"/>
              <a:defRPr sz="1900"/>
            </a:lvl8pPr>
            <a:lvl9pPr indent="-317500" lvl="8" marL="4114800" rtl="0" algn="ctr">
              <a:spcBef>
                <a:spcPts val="0"/>
              </a:spcBef>
              <a:spcAft>
                <a:spcPts val="0"/>
              </a:spcAft>
              <a:buSzPts val="1400"/>
              <a:buChar char="･"/>
              <a:defRPr sz="1900"/>
            </a:lvl9pPr>
          </a:lstStyle>
          <a:p/>
        </p:txBody>
      </p:sp>
      <p:sp>
        <p:nvSpPr>
          <p:cNvPr id="5169" name="Google Shape;5169;p42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5170" name="Google Shape;5170;p421"/>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p:cSld name="text only">
    <p:spTree>
      <p:nvGrpSpPr>
        <p:cNvPr id="5171" name="Shape 5171"/>
        <p:cNvGrpSpPr/>
        <p:nvPr/>
      </p:nvGrpSpPr>
      <p:grpSpPr>
        <a:xfrm>
          <a:off x="0" y="0"/>
          <a:ext cx="0" cy="0"/>
          <a:chOff x="0" y="0"/>
          <a:chExt cx="0" cy="0"/>
        </a:xfrm>
      </p:grpSpPr>
      <p:sp>
        <p:nvSpPr>
          <p:cNvPr id="5172" name="Google Shape;5172;p422"/>
          <p:cNvSpPr txBox="1"/>
          <p:nvPr>
            <p:ph idx="1" type="body"/>
          </p:nvPr>
        </p:nvSpPr>
        <p:spPr>
          <a:xfrm>
            <a:off x="914400" y="1397000"/>
            <a:ext cx="10363200" cy="381300"/>
          </a:xfrm>
          <a:prstGeom prst="rect">
            <a:avLst/>
          </a:prstGeom>
          <a:noFill/>
          <a:ln>
            <a:noFill/>
          </a:ln>
        </p:spPr>
        <p:txBody>
          <a:bodyPr anchorCtr="0" anchor="t" bIns="0" lIns="0" spcFirstLastPara="1" rIns="0" wrap="square" tIns="0">
            <a:noAutofit/>
          </a:bodyPr>
          <a:lstStyle>
            <a:lvl1pPr indent="-228600" lvl="0" marL="457200" marR="0" rtl="0" algn="l">
              <a:lnSpc>
                <a:spcPct val="110000"/>
              </a:lnSpc>
              <a:spcBef>
                <a:spcPts val="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463550" lvl="1" marL="914400" marR="0" rtl="0" algn="l">
              <a:spcBef>
                <a:spcPts val="700"/>
              </a:spcBef>
              <a:spcAft>
                <a:spcPts val="0"/>
              </a:spcAft>
              <a:buClr>
                <a:schemeClr val="dk1"/>
              </a:buClr>
              <a:buSzPts val="3700"/>
              <a:buFont typeface="Arial"/>
              <a:buChar char="–"/>
              <a:defRPr b="0" i="0" sz="3700" u="none" cap="none" strike="noStrike">
                <a:solidFill>
                  <a:schemeClr val="dk1"/>
                </a:solidFill>
                <a:latin typeface="Calibri"/>
                <a:ea typeface="Calibri"/>
                <a:cs typeface="Calibri"/>
                <a:sym typeface="Calibri"/>
              </a:defRPr>
            </a:lvl2pPr>
            <a:lvl3pPr indent="-431800" lvl="2" marL="1371600" marR="0" rtl="0" algn="l">
              <a:spcBef>
                <a:spcPts val="6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3pPr>
            <a:lvl4pPr indent="-400050" lvl="3" marL="1828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4pPr>
            <a:lvl5pPr indent="-400050" lvl="4" marL="22860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173" name="Google Shape;5173;p422"/>
          <p:cNvSpPr txBox="1"/>
          <p:nvPr>
            <p:ph idx="11" type="ftr"/>
          </p:nvPr>
        </p:nvSpPr>
        <p:spPr>
          <a:xfrm>
            <a:off x="609600" y="6400800"/>
            <a:ext cx="9550500" cy="3651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SzPts val="1900"/>
              <a:buNone/>
              <a:defRPr sz="1100">
                <a:solidFill>
                  <a:srgbClr val="4C4C4C"/>
                </a:solidFill>
                <a:latin typeface="Arial"/>
                <a:ea typeface="Arial"/>
                <a:cs typeface="Arial"/>
                <a:sym typeface="Arial"/>
              </a:defRPr>
            </a:lvl1pPr>
            <a:lvl2pPr indent="0" lvl="1" marL="609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2pPr>
            <a:lvl3pPr indent="0" lvl="2" marL="1219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3pPr>
            <a:lvl4pPr indent="0" lvl="3" marL="1828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4pPr>
            <a:lvl5pPr indent="0" lvl="4" marL="24384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5pPr>
            <a:lvl6pPr indent="0" lvl="5" marL="30480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6pPr>
            <a:lvl7pPr indent="0" lvl="6" marL="36576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7pPr>
            <a:lvl8pPr indent="0" lvl="7" marL="42672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8pPr>
            <a:lvl9pPr indent="0" lvl="8" marL="4876800" marR="0" rtl="0" algn="l">
              <a:spcBef>
                <a:spcPts val="0"/>
              </a:spcBef>
              <a:spcAft>
                <a:spcPts val="0"/>
              </a:spcAft>
              <a:buSzPts val="1900"/>
              <a:buNone/>
              <a:defRPr b="0" i="0" sz="2400" u="none" cap="none" strike="noStrike">
                <a:solidFill>
                  <a:schemeClr val="dk1"/>
                </a:solidFill>
                <a:latin typeface="Calibri"/>
                <a:ea typeface="Calibri"/>
                <a:cs typeface="Calibri"/>
                <a:sym typeface="Calibri"/>
              </a:defRPr>
            </a:lvl9pPr>
          </a:lstStyle>
          <a:p/>
        </p:txBody>
      </p:sp>
      <p:sp>
        <p:nvSpPr>
          <p:cNvPr id="5174" name="Google Shape;5174;p422"/>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spcAft>
                <a:spcPts val="0"/>
              </a:spcAft>
              <a:buNone/>
              <a:defRPr sz="1100">
                <a:solidFill>
                  <a:schemeClr val="dk1"/>
                </a:solidFill>
                <a:latin typeface="Arial"/>
                <a:ea typeface="Arial"/>
                <a:cs typeface="Arial"/>
                <a:sym typeface="Arial"/>
              </a:defRPr>
            </a:lvl1pPr>
            <a:lvl2pPr indent="0" lvl="1" marL="0" marR="0" rtl="0" algn="r">
              <a:spcBef>
                <a:spcPts val="0"/>
              </a:spcBef>
              <a:spcAft>
                <a:spcPts val="0"/>
              </a:spcAft>
              <a:buNone/>
              <a:defRPr sz="1100">
                <a:solidFill>
                  <a:schemeClr val="dk1"/>
                </a:solidFill>
                <a:latin typeface="Arial"/>
                <a:ea typeface="Arial"/>
                <a:cs typeface="Arial"/>
                <a:sym typeface="Arial"/>
              </a:defRPr>
            </a:lvl2pPr>
            <a:lvl3pPr indent="0" lvl="2" marL="0" marR="0" rtl="0" algn="r">
              <a:spcBef>
                <a:spcPts val="0"/>
              </a:spcBef>
              <a:spcAft>
                <a:spcPts val="0"/>
              </a:spcAft>
              <a:buNone/>
              <a:defRPr sz="1100">
                <a:solidFill>
                  <a:schemeClr val="dk1"/>
                </a:solidFill>
                <a:latin typeface="Arial"/>
                <a:ea typeface="Arial"/>
                <a:cs typeface="Arial"/>
                <a:sym typeface="Arial"/>
              </a:defRPr>
            </a:lvl3pPr>
            <a:lvl4pPr indent="0" lvl="3" marL="0" marR="0" rtl="0" algn="r">
              <a:spcBef>
                <a:spcPts val="0"/>
              </a:spcBef>
              <a:spcAft>
                <a:spcPts val="0"/>
              </a:spcAft>
              <a:buNone/>
              <a:defRPr sz="1100">
                <a:solidFill>
                  <a:schemeClr val="dk1"/>
                </a:solidFill>
                <a:latin typeface="Arial"/>
                <a:ea typeface="Arial"/>
                <a:cs typeface="Arial"/>
                <a:sym typeface="Arial"/>
              </a:defRPr>
            </a:lvl4pPr>
            <a:lvl5pPr indent="0" lvl="4" marL="0" marR="0" rtl="0" algn="r">
              <a:spcBef>
                <a:spcPts val="0"/>
              </a:spcBef>
              <a:spcAft>
                <a:spcPts val="0"/>
              </a:spcAft>
              <a:buNone/>
              <a:defRPr sz="1100">
                <a:solidFill>
                  <a:schemeClr val="dk1"/>
                </a:solidFill>
                <a:latin typeface="Arial"/>
                <a:ea typeface="Arial"/>
                <a:cs typeface="Arial"/>
                <a:sym typeface="Arial"/>
              </a:defRPr>
            </a:lvl5pPr>
            <a:lvl6pPr indent="0" lvl="5" marL="0" marR="0" rtl="0" algn="r">
              <a:spcBef>
                <a:spcPts val="0"/>
              </a:spcBef>
              <a:spcAft>
                <a:spcPts val="0"/>
              </a:spcAft>
              <a:buNone/>
              <a:defRPr sz="1100">
                <a:solidFill>
                  <a:schemeClr val="dk1"/>
                </a:solidFill>
                <a:latin typeface="Arial"/>
                <a:ea typeface="Arial"/>
                <a:cs typeface="Arial"/>
                <a:sym typeface="Arial"/>
              </a:defRPr>
            </a:lvl6pPr>
            <a:lvl7pPr indent="0" lvl="6" marL="0" marR="0" rtl="0" algn="r">
              <a:spcBef>
                <a:spcPts val="0"/>
              </a:spcBef>
              <a:spcAft>
                <a:spcPts val="0"/>
              </a:spcAft>
              <a:buNone/>
              <a:defRPr sz="1100">
                <a:solidFill>
                  <a:schemeClr val="dk1"/>
                </a:solidFill>
                <a:latin typeface="Arial"/>
                <a:ea typeface="Arial"/>
                <a:cs typeface="Arial"/>
                <a:sym typeface="Arial"/>
              </a:defRPr>
            </a:lvl7pPr>
            <a:lvl8pPr indent="0" lvl="7" marL="0" marR="0" rtl="0" algn="r">
              <a:spcBef>
                <a:spcPts val="0"/>
              </a:spcBef>
              <a:spcAft>
                <a:spcPts val="0"/>
              </a:spcAft>
              <a:buNone/>
              <a:defRPr sz="1100">
                <a:solidFill>
                  <a:schemeClr val="dk1"/>
                </a:solidFill>
                <a:latin typeface="Arial"/>
                <a:ea typeface="Arial"/>
                <a:cs typeface="Arial"/>
                <a:sym typeface="Arial"/>
              </a:defRPr>
            </a:lvl8pPr>
            <a:lvl9pPr indent="0" lvl="8" marL="0" marR="0" rtl="0" algn="r">
              <a:spcBef>
                <a:spcPts val="0"/>
              </a:spcBef>
              <a:spcAft>
                <a:spcPts val="0"/>
              </a:spcAft>
              <a:buNone/>
              <a:defRPr sz="11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75" name="Google Shape;5175;p422"/>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3400"/>
              <a:buNone/>
              <a:defRPr b="0" i="0" sz="3700" u="none" cap="none" strike="noStrike">
                <a:solidFill>
                  <a:srgbClr val="000000"/>
                </a:solidFill>
                <a:latin typeface="Arial"/>
                <a:ea typeface="Arial"/>
                <a:cs typeface="Arial"/>
                <a:sym typeface="Arial"/>
              </a:defRPr>
            </a:lvl1pPr>
            <a:lvl2pPr indent="0" lvl="1"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5pPr>
            <a:lvl6pPr indent="0" lvl="5" marL="6096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6pPr>
            <a:lvl7pPr indent="0" lvl="6" marL="12192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7pPr>
            <a:lvl8pPr indent="0" lvl="7" marL="18288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8pPr>
            <a:lvl9pPr indent="0" lvl="8" marL="2438400" marR="0" rtl="0" algn="ctr">
              <a:spcBef>
                <a:spcPts val="0"/>
              </a:spcBef>
              <a:spcAft>
                <a:spcPts val="0"/>
              </a:spcAft>
              <a:buSzPts val="3400"/>
              <a:buNone/>
              <a:defRPr b="0" i="0" sz="5900" u="none" cap="none" strike="noStrike">
                <a:solidFill>
                  <a:schemeClr val="dk1"/>
                </a:solidFill>
                <a:latin typeface="Calibri"/>
                <a:ea typeface="Calibri"/>
                <a:cs typeface="Calibri"/>
                <a:sym typeface="Calibri"/>
              </a:defRPr>
            </a:lvl9pPr>
          </a:lstStyle>
          <a:p/>
        </p:txBody>
      </p:sp>
      <p:sp>
        <p:nvSpPr>
          <p:cNvPr id="5176" name="Google Shape;5176;p422"/>
          <p:cNvSpPr txBox="1"/>
          <p:nvPr>
            <p:ph idx="2" type="body"/>
          </p:nvPr>
        </p:nvSpPr>
        <p:spPr>
          <a:xfrm>
            <a:off x="914400" y="2209800"/>
            <a:ext cx="10363200" cy="990300"/>
          </a:xfrm>
          <a:prstGeom prst="rect">
            <a:avLst/>
          </a:prstGeom>
          <a:noFill/>
          <a:ln>
            <a:noFill/>
          </a:ln>
        </p:spPr>
        <p:txBody>
          <a:bodyPr anchorCtr="0" anchor="b" bIns="0" lIns="0" spcFirstLastPara="1" rIns="0" wrap="square" tIns="0">
            <a:noAutofit/>
          </a:bodyPr>
          <a:lstStyle>
            <a:lvl1pPr indent="-228600" lvl="0" marL="457200" marR="0" rtl="0" algn="l">
              <a:lnSpc>
                <a:spcPct val="110000"/>
              </a:lnSpc>
              <a:spcBef>
                <a:spcPts val="400"/>
              </a:spcBef>
              <a:spcAft>
                <a:spcPts val="0"/>
              </a:spcAft>
              <a:buClr>
                <a:srgbClr val="000000"/>
              </a:buClr>
              <a:buSzPts val="1600"/>
              <a:buFont typeface="Arial"/>
              <a:buNone/>
              <a:defRPr b="0" i="0" sz="1900" u="none" cap="none" strike="noStrike">
                <a:solidFill>
                  <a:srgbClr val="000000"/>
                </a:solidFill>
                <a:latin typeface="Arial"/>
                <a:ea typeface="Arial"/>
                <a:cs typeface="Arial"/>
                <a:sym typeface="Arial"/>
              </a:defRPr>
            </a:lvl1pPr>
            <a:lvl2pPr indent="-381000" lvl="1" marL="9144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81000" lvl="3" marL="18288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81000" lvl="4" marL="2286000" marR="0" rtl="0" algn="l">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5177" name="Google Shape;5177;p422"/>
          <p:cNvSpPr txBox="1"/>
          <p:nvPr>
            <p:ph idx="3" type="body"/>
          </p:nvPr>
        </p:nvSpPr>
        <p:spPr>
          <a:xfrm>
            <a:off x="914400" y="3429000"/>
            <a:ext cx="10363200" cy="2438400"/>
          </a:xfrm>
          <a:prstGeom prst="rect">
            <a:avLst/>
          </a:prstGeom>
          <a:noFill/>
          <a:ln>
            <a:noFill/>
          </a:ln>
        </p:spPr>
        <p:txBody>
          <a:bodyPr anchorCtr="0" anchor="t" bIns="0" lIns="0" spcFirstLastPara="1" rIns="0" wrap="square" tIns="0">
            <a:noAutofit/>
          </a:bodyPr>
          <a:lstStyle>
            <a:lvl1pPr indent="-330200" lvl="0" marL="4572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1pPr>
            <a:lvl2pPr indent="-330200" lvl="1" marL="9144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4pPr>
            <a:lvl5pPr indent="-330200" lvl="4" marL="2286000" marR="0" rtl="0" algn="l">
              <a:lnSpc>
                <a:spcPct val="110000"/>
              </a:lnSpc>
              <a:spcBef>
                <a:spcPts val="300"/>
              </a:spcBef>
              <a:spcAft>
                <a:spcPts val="0"/>
              </a:spcAft>
              <a:buClr>
                <a:srgbClr val="000000"/>
              </a:buClr>
              <a:buSzPts val="1600"/>
              <a:buFont typeface="Arial"/>
              <a:buChar char="•"/>
              <a:defRPr b="0" i="0" sz="1600" u="none" cap="none" strike="noStrike">
                <a:solidFill>
                  <a:srgbClr val="000000"/>
                </a:solidFill>
                <a:latin typeface="Arial"/>
                <a:ea typeface="Arial"/>
                <a:cs typeface="Arial"/>
                <a:sym typeface="Arial"/>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50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graphics">
  <p:cSld name="CUSTOM_2_2">
    <p:spTree>
      <p:nvGrpSpPr>
        <p:cNvPr id="5178" name="Shape 5178"/>
        <p:cNvGrpSpPr/>
        <p:nvPr/>
      </p:nvGrpSpPr>
      <p:grpSpPr>
        <a:xfrm>
          <a:off x="0" y="0"/>
          <a:ext cx="0" cy="0"/>
          <a:chOff x="0" y="0"/>
          <a:chExt cx="0" cy="0"/>
        </a:xfrm>
      </p:grpSpPr>
      <p:sp>
        <p:nvSpPr>
          <p:cNvPr id="5179" name="Google Shape;5179;p423"/>
          <p:cNvSpPr txBox="1"/>
          <p:nvPr>
            <p:ph idx="12" type="sldNum"/>
          </p:nvPr>
        </p:nvSpPr>
        <p:spPr>
          <a:xfrm>
            <a:off x="137770" y="6311925"/>
            <a:ext cx="4809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80" name="Google Shape;5180;p423"/>
          <p:cNvSpPr txBox="1"/>
          <p:nvPr>
            <p:ph idx="1" type="subTitle"/>
          </p:nvPr>
        </p:nvSpPr>
        <p:spPr>
          <a:xfrm>
            <a:off x="6624633"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5181" name="Google Shape;5181;p423"/>
          <p:cNvSpPr txBox="1"/>
          <p:nvPr>
            <p:ph idx="2" type="body"/>
          </p:nvPr>
        </p:nvSpPr>
        <p:spPr>
          <a:xfrm>
            <a:off x="6624467"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182" name="Google Shape;5182;p423"/>
          <p:cNvSpPr txBox="1"/>
          <p:nvPr>
            <p:ph idx="3" type="subTitle"/>
          </p:nvPr>
        </p:nvSpPr>
        <p:spPr>
          <a:xfrm>
            <a:off x="1102200" y="3670871"/>
            <a:ext cx="4465200" cy="6663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500"/>
              </a:spcBef>
              <a:spcAft>
                <a:spcPts val="0"/>
              </a:spcAft>
              <a:buNone/>
              <a:defRPr b="1"/>
            </a:lvl2pPr>
            <a:lvl3pPr lvl="2" rtl="0" algn="ctr">
              <a:lnSpc>
                <a:spcPct val="100000"/>
              </a:lnSpc>
              <a:spcBef>
                <a:spcPts val="500"/>
              </a:spcBef>
              <a:spcAft>
                <a:spcPts val="0"/>
              </a:spcAft>
              <a:buNone/>
              <a:defRPr b="1"/>
            </a:lvl3pPr>
            <a:lvl4pPr lvl="3" rtl="0" algn="ctr">
              <a:lnSpc>
                <a:spcPct val="100000"/>
              </a:lnSpc>
              <a:spcBef>
                <a:spcPts val="500"/>
              </a:spcBef>
              <a:spcAft>
                <a:spcPts val="0"/>
              </a:spcAft>
              <a:buNone/>
              <a:defRPr b="1"/>
            </a:lvl4pPr>
            <a:lvl5pPr lvl="4" rtl="0" algn="ctr">
              <a:lnSpc>
                <a:spcPct val="100000"/>
              </a:lnSpc>
              <a:spcBef>
                <a:spcPts val="500"/>
              </a:spcBef>
              <a:spcAft>
                <a:spcPts val="0"/>
              </a:spcAft>
              <a:buNone/>
              <a:defRPr b="1"/>
            </a:lvl5pPr>
            <a:lvl6pPr lvl="5" rtl="0" algn="ctr">
              <a:lnSpc>
                <a:spcPct val="100000"/>
              </a:lnSpc>
              <a:spcBef>
                <a:spcPts val="500"/>
              </a:spcBef>
              <a:spcAft>
                <a:spcPts val="0"/>
              </a:spcAft>
              <a:buNone/>
              <a:defRPr b="1"/>
            </a:lvl6pPr>
            <a:lvl7pPr lvl="6" rtl="0" algn="ctr">
              <a:lnSpc>
                <a:spcPct val="100000"/>
              </a:lnSpc>
              <a:spcBef>
                <a:spcPts val="500"/>
              </a:spcBef>
              <a:spcAft>
                <a:spcPts val="0"/>
              </a:spcAft>
              <a:buNone/>
              <a:defRPr b="1"/>
            </a:lvl7pPr>
            <a:lvl8pPr lvl="7" rtl="0" algn="ctr">
              <a:lnSpc>
                <a:spcPct val="100000"/>
              </a:lnSpc>
              <a:spcBef>
                <a:spcPts val="500"/>
              </a:spcBef>
              <a:spcAft>
                <a:spcPts val="0"/>
              </a:spcAft>
              <a:buNone/>
              <a:defRPr b="1"/>
            </a:lvl8pPr>
            <a:lvl9pPr lvl="8" rtl="0" algn="ctr">
              <a:lnSpc>
                <a:spcPct val="100000"/>
              </a:lnSpc>
              <a:spcBef>
                <a:spcPts val="500"/>
              </a:spcBef>
              <a:spcAft>
                <a:spcPts val="500"/>
              </a:spcAft>
              <a:buNone/>
              <a:defRPr b="1"/>
            </a:lvl9pPr>
          </a:lstStyle>
          <a:p/>
        </p:txBody>
      </p:sp>
      <p:sp>
        <p:nvSpPr>
          <p:cNvPr id="5183" name="Google Shape;5183;p423"/>
          <p:cNvSpPr txBox="1"/>
          <p:nvPr>
            <p:ph idx="4" type="body"/>
          </p:nvPr>
        </p:nvSpPr>
        <p:spPr>
          <a:xfrm>
            <a:off x="1102033" y="4184771"/>
            <a:ext cx="4465200" cy="17883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sz="16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5184" name="Google Shape;5184;p42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5185" name="Google Shape;5185;p423"/>
          <p:cNvSpPr txBox="1"/>
          <p:nvPr>
            <p:ph idx="5"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500"/>
              </a:spcBef>
              <a:spcAft>
                <a:spcPts val="0"/>
              </a:spcAft>
              <a:buNone/>
              <a:defRPr/>
            </a:lvl2pPr>
            <a:lvl3pPr lvl="2" rtl="0">
              <a:lnSpc>
                <a:spcPct val="100000"/>
              </a:lnSpc>
              <a:spcBef>
                <a:spcPts val="500"/>
              </a:spcBef>
              <a:spcAft>
                <a:spcPts val="0"/>
              </a:spcAft>
              <a:buNone/>
              <a:defRPr/>
            </a:lvl3pPr>
            <a:lvl4pPr lvl="3" rtl="0">
              <a:lnSpc>
                <a:spcPct val="100000"/>
              </a:lnSpc>
              <a:spcBef>
                <a:spcPts val="500"/>
              </a:spcBef>
              <a:spcAft>
                <a:spcPts val="0"/>
              </a:spcAft>
              <a:buNone/>
              <a:defRPr/>
            </a:lvl4pPr>
            <a:lvl5pPr lvl="4" rtl="0">
              <a:lnSpc>
                <a:spcPct val="100000"/>
              </a:lnSpc>
              <a:spcBef>
                <a:spcPts val="500"/>
              </a:spcBef>
              <a:spcAft>
                <a:spcPts val="0"/>
              </a:spcAft>
              <a:buNone/>
              <a:defRPr/>
            </a:lvl5pPr>
            <a:lvl6pPr lvl="5" rtl="0">
              <a:lnSpc>
                <a:spcPct val="100000"/>
              </a:lnSpc>
              <a:spcBef>
                <a:spcPts val="500"/>
              </a:spcBef>
              <a:spcAft>
                <a:spcPts val="0"/>
              </a:spcAft>
              <a:buNone/>
              <a:defRPr/>
            </a:lvl6pPr>
            <a:lvl7pPr lvl="6" rtl="0">
              <a:lnSpc>
                <a:spcPct val="100000"/>
              </a:lnSpc>
              <a:spcBef>
                <a:spcPts val="500"/>
              </a:spcBef>
              <a:spcAft>
                <a:spcPts val="0"/>
              </a:spcAft>
              <a:buNone/>
              <a:defRPr/>
            </a:lvl7pPr>
            <a:lvl8pPr lvl="7" rtl="0">
              <a:lnSpc>
                <a:spcPct val="100000"/>
              </a:lnSpc>
              <a:spcBef>
                <a:spcPts val="500"/>
              </a:spcBef>
              <a:spcAft>
                <a:spcPts val="0"/>
              </a:spcAft>
              <a:buNone/>
              <a:defRPr/>
            </a:lvl8pPr>
            <a:lvl9pPr lvl="8" rtl="0">
              <a:lnSpc>
                <a:spcPct val="100000"/>
              </a:lnSpc>
              <a:spcBef>
                <a:spcPts val="500"/>
              </a:spcBef>
              <a:spcAft>
                <a:spcPts val="500"/>
              </a:spcAft>
              <a:buNone/>
              <a:defRPr/>
            </a:lvl9pPr>
          </a:lstStyle>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USTOM_4_2_4">
    <p:spTree>
      <p:nvGrpSpPr>
        <p:cNvPr id="5186" name="Shape 5186"/>
        <p:cNvGrpSpPr/>
        <p:nvPr/>
      </p:nvGrpSpPr>
      <p:grpSpPr>
        <a:xfrm>
          <a:off x="0" y="0"/>
          <a:ext cx="0" cy="0"/>
          <a:chOff x="0" y="0"/>
          <a:chExt cx="0" cy="0"/>
        </a:xfrm>
      </p:grpSpPr>
      <p:sp>
        <p:nvSpPr>
          <p:cNvPr id="5187" name="Google Shape;5187;p424"/>
          <p:cNvSpPr txBox="1"/>
          <p:nvPr>
            <p:ph type="title"/>
          </p:nvPr>
        </p:nvSpPr>
        <p:spPr>
          <a:xfrm>
            <a:off x="447767" y="946000"/>
            <a:ext cx="11318100" cy="9675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None/>
              <a:defRPr sz="4800">
                <a:solidFill>
                  <a:srgbClr val="000000"/>
                </a:solidFill>
                <a:latin typeface="Overpass"/>
                <a:ea typeface="Overpass"/>
                <a:cs typeface="Overpass"/>
                <a:sym typeface="Overpass"/>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188" name="Google Shape;5188;p42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189" name="Google Shape;5189;p4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190" name="Google Shape;5190;p42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191" name="Google Shape;5191;p42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192" name="Google Shape;5192;p4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193" name="Google Shape;5193;p42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5194" name="Google Shape;5194;p424"/>
          <p:cNvSpPr txBox="1"/>
          <p:nvPr>
            <p:ph idx="3" type="body"/>
          </p:nvPr>
        </p:nvSpPr>
        <p:spPr>
          <a:xfrm>
            <a:off x="901600" y="1913600"/>
            <a:ext cx="10388700" cy="4256100"/>
          </a:xfrm>
          <a:prstGeom prst="rect">
            <a:avLst/>
          </a:prstGeom>
        </p:spPr>
        <p:txBody>
          <a:bodyPr anchorCtr="0" anchor="t" bIns="0" lIns="0" spcFirstLastPara="1" rIns="0" wrap="square" tIns="0">
            <a:noAutofit/>
          </a:bodyPr>
          <a:lstStyle>
            <a:lvl1pPr indent="-431800" lvl="0" marL="457200" rtl="0">
              <a:lnSpc>
                <a:spcPct val="115000"/>
              </a:lnSpc>
              <a:spcBef>
                <a:spcPts val="0"/>
              </a:spcBef>
              <a:spcAft>
                <a:spcPts val="0"/>
              </a:spcAft>
              <a:buClr>
                <a:schemeClr val="dk1"/>
              </a:buClr>
              <a:buSzPts val="3200"/>
              <a:buFont typeface="Proxima Nova"/>
              <a:buChar char="▸"/>
              <a:defRPr sz="3200">
                <a:solidFill>
                  <a:schemeClr val="dk1"/>
                </a:solidFill>
                <a:latin typeface="Proxima Nova"/>
                <a:ea typeface="Proxima Nova"/>
                <a:cs typeface="Proxima Nova"/>
                <a:sym typeface="Proxima Nova"/>
              </a:defRPr>
            </a:lvl1pPr>
            <a:lvl2pPr indent="-381000" lvl="1" marL="914400" rtl="0">
              <a:lnSpc>
                <a:spcPct val="115000"/>
              </a:lnSpc>
              <a:spcBef>
                <a:spcPts val="1100"/>
              </a:spcBef>
              <a:spcAft>
                <a:spcPts val="0"/>
              </a:spcAft>
              <a:buSzPts val="2400"/>
              <a:buFont typeface="Proxima Nova"/>
              <a:buChar char="･"/>
              <a:defRPr sz="2400">
                <a:latin typeface="Proxima Nova"/>
                <a:ea typeface="Proxima Nova"/>
                <a:cs typeface="Proxima Nova"/>
                <a:sym typeface="Proxima Nova"/>
              </a:defRPr>
            </a:lvl2pPr>
            <a:lvl3pPr indent="-349250" lvl="2" marL="1371600" rtl="0">
              <a:lnSpc>
                <a:spcPct val="115000"/>
              </a:lnSpc>
              <a:spcBef>
                <a:spcPts val="1100"/>
              </a:spcBef>
              <a:spcAft>
                <a:spcPts val="0"/>
              </a:spcAft>
              <a:buSzPts val="1900"/>
              <a:buFont typeface="Proxima Nova"/>
              <a:buChar char="･"/>
              <a:defRPr sz="1900">
                <a:latin typeface="Proxima Nova"/>
                <a:ea typeface="Proxima Nova"/>
                <a:cs typeface="Proxima Nova"/>
                <a:sym typeface="Proxima Nova"/>
              </a:defRPr>
            </a:lvl3pPr>
            <a:lvl4pPr indent="-317500" lvl="3" marL="1828800" rtl="0">
              <a:lnSpc>
                <a:spcPct val="115000"/>
              </a:lnSpc>
              <a:spcBef>
                <a:spcPts val="1100"/>
              </a:spcBef>
              <a:spcAft>
                <a:spcPts val="0"/>
              </a:spcAft>
              <a:buSzPts val="1400"/>
              <a:buFont typeface="Proxima Nova"/>
              <a:buChar char="･"/>
              <a:defRPr>
                <a:latin typeface="Proxima Nova"/>
                <a:ea typeface="Proxima Nova"/>
                <a:cs typeface="Proxima Nova"/>
                <a:sym typeface="Proxima Nova"/>
              </a:defRPr>
            </a:lvl4pPr>
            <a:lvl5pPr indent="-323850" lvl="4" marL="2286000" rtl="0">
              <a:lnSpc>
                <a:spcPct val="115000"/>
              </a:lnSpc>
              <a:spcBef>
                <a:spcPts val="1100"/>
              </a:spcBef>
              <a:spcAft>
                <a:spcPts val="0"/>
              </a:spcAft>
              <a:buSzPts val="1500"/>
              <a:buFont typeface="Proxima Nova"/>
              <a:buChar char="･"/>
              <a:defRPr sz="1500">
                <a:latin typeface="Proxima Nova"/>
                <a:ea typeface="Proxima Nova"/>
                <a:cs typeface="Proxima Nova"/>
                <a:sym typeface="Proxima Nova"/>
              </a:defRPr>
            </a:lvl5pPr>
            <a:lvl6pPr indent="-311150" lvl="5" marL="2743200" rtl="0">
              <a:lnSpc>
                <a:spcPct val="115000"/>
              </a:lnSpc>
              <a:spcBef>
                <a:spcPts val="1100"/>
              </a:spcBef>
              <a:spcAft>
                <a:spcPts val="0"/>
              </a:spcAft>
              <a:buSzPts val="1300"/>
              <a:buFont typeface="Proxima Nova"/>
              <a:buChar char="･"/>
              <a:defRPr sz="1300">
                <a:latin typeface="Proxima Nova"/>
                <a:ea typeface="Proxima Nova"/>
                <a:cs typeface="Proxima Nova"/>
                <a:sym typeface="Proxima Nova"/>
              </a:defRPr>
            </a:lvl6pPr>
            <a:lvl7pPr indent="-304800" lvl="6" marL="3200400" rtl="0">
              <a:lnSpc>
                <a:spcPct val="115000"/>
              </a:lnSpc>
              <a:spcBef>
                <a:spcPts val="1100"/>
              </a:spcBef>
              <a:spcAft>
                <a:spcPts val="0"/>
              </a:spcAft>
              <a:buSzPts val="1200"/>
              <a:buFont typeface="Proxima Nova"/>
              <a:buChar char="･"/>
              <a:defRPr sz="1200">
                <a:latin typeface="Proxima Nova"/>
                <a:ea typeface="Proxima Nova"/>
                <a:cs typeface="Proxima Nova"/>
                <a:sym typeface="Proxima Nova"/>
              </a:defRPr>
            </a:lvl7pPr>
            <a:lvl8pPr indent="-298450" lvl="7" marL="3657600" rtl="0">
              <a:lnSpc>
                <a:spcPct val="115000"/>
              </a:lnSpc>
              <a:spcBef>
                <a:spcPts val="1100"/>
              </a:spcBef>
              <a:spcAft>
                <a:spcPts val="0"/>
              </a:spcAft>
              <a:buSzPts val="1100"/>
              <a:buFont typeface="Proxima Nova"/>
              <a:buChar char="･"/>
              <a:defRPr sz="1100">
                <a:latin typeface="Proxima Nova"/>
                <a:ea typeface="Proxima Nova"/>
                <a:cs typeface="Proxima Nova"/>
                <a:sym typeface="Proxima Nova"/>
              </a:defRPr>
            </a:lvl8pPr>
            <a:lvl9pPr indent="-285750" lvl="8" marL="4114800" rtl="0">
              <a:lnSpc>
                <a:spcPct val="115000"/>
              </a:lnSpc>
              <a:spcBef>
                <a:spcPts val="1100"/>
              </a:spcBef>
              <a:spcAft>
                <a:spcPts val="11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1">
  <p:cSld name="CUSTOM_4_31_1">
    <p:spTree>
      <p:nvGrpSpPr>
        <p:cNvPr id="5195" name="Shape 5195"/>
        <p:cNvGrpSpPr/>
        <p:nvPr/>
      </p:nvGrpSpPr>
      <p:grpSpPr>
        <a:xfrm>
          <a:off x="0" y="0"/>
          <a:ext cx="0" cy="0"/>
          <a:chOff x="0" y="0"/>
          <a:chExt cx="0" cy="0"/>
        </a:xfrm>
      </p:grpSpPr>
      <p:sp>
        <p:nvSpPr>
          <p:cNvPr id="5196" name="Google Shape;5196;p425"/>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5197" name="Google Shape;5197;p4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198" name="Google Shape;5198;p4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199" name="Google Shape;5199;p42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200" name="Google Shape;5200;p42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201" name="Google Shape;5201;p4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02" name="Google Shape;5202;p42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5203" name="Shape 5203"/>
        <p:cNvGrpSpPr/>
        <p:nvPr/>
      </p:nvGrpSpPr>
      <p:grpSpPr>
        <a:xfrm>
          <a:off x="0" y="0"/>
          <a:ext cx="0" cy="0"/>
          <a:chOff x="0" y="0"/>
          <a:chExt cx="0" cy="0"/>
        </a:xfrm>
      </p:grpSpPr>
      <p:cxnSp>
        <p:nvCxnSpPr>
          <p:cNvPr id="5204" name="Google Shape;5204;p42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205" name="Google Shape;5205;p42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206" name="Google Shape;5206;p4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cxnSp>
        <p:nvCxnSpPr>
          <p:cNvPr id="5207" name="Google Shape;5207;p4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208" name="Google Shape;5208;p4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1">
  <p:cSld name="CUSTOM_4_13_1_2">
    <p:spTree>
      <p:nvGrpSpPr>
        <p:cNvPr id="5209" name="Shape 5209"/>
        <p:cNvGrpSpPr/>
        <p:nvPr/>
      </p:nvGrpSpPr>
      <p:grpSpPr>
        <a:xfrm>
          <a:off x="0" y="0"/>
          <a:ext cx="0" cy="0"/>
          <a:chOff x="0" y="0"/>
          <a:chExt cx="0" cy="0"/>
        </a:xfrm>
      </p:grpSpPr>
      <p:sp>
        <p:nvSpPr>
          <p:cNvPr id="5210" name="Google Shape;5210;p427"/>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5211" name="Google Shape;5211;p42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212" name="Google Shape;5212;p427"/>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5213" name="Google Shape;5213;p427"/>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5214" name="Google Shape;5214;p4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15" name="Google Shape;5215;p4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16" name="Google Shape;5216;p42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500"/>
              </a:spcBef>
              <a:spcAft>
                <a:spcPts val="0"/>
              </a:spcAft>
              <a:buNone/>
              <a:defRPr sz="1900">
                <a:solidFill>
                  <a:srgbClr val="FF0000"/>
                </a:solidFill>
              </a:defRPr>
            </a:lvl2pPr>
            <a:lvl3pPr lvl="2" rtl="0" algn="ctr">
              <a:spcBef>
                <a:spcPts val="500"/>
              </a:spcBef>
              <a:spcAft>
                <a:spcPts val="0"/>
              </a:spcAft>
              <a:buNone/>
              <a:defRPr sz="1900">
                <a:solidFill>
                  <a:srgbClr val="FF0000"/>
                </a:solidFill>
              </a:defRPr>
            </a:lvl3pPr>
            <a:lvl4pPr lvl="3" rtl="0" algn="ctr">
              <a:spcBef>
                <a:spcPts val="500"/>
              </a:spcBef>
              <a:spcAft>
                <a:spcPts val="0"/>
              </a:spcAft>
              <a:buNone/>
              <a:defRPr sz="1900">
                <a:solidFill>
                  <a:srgbClr val="FF0000"/>
                </a:solidFill>
              </a:defRPr>
            </a:lvl4pPr>
            <a:lvl5pPr lvl="4" rtl="0" algn="ctr">
              <a:spcBef>
                <a:spcPts val="500"/>
              </a:spcBef>
              <a:spcAft>
                <a:spcPts val="0"/>
              </a:spcAft>
              <a:buNone/>
              <a:defRPr sz="1900">
                <a:solidFill>
                  <a:srgbClr val="FF0000"/>
                </a:solidFill>
              </a:defRPr>
            </a:lvl5pPr>
            <a:lvl6pPr lvl="5" rtl="0" algn="ctr">
              <a:spcBef>
                <a:spcPts val="500"/>
              </a:spcBef>
              <a:spcAft>
                <a:spcPts val="0"/>
              </a:spcAft>
              <a:buNone/>
              <a:defRPr sz="1900">
                <a:solidFill>
                  <a:srgbClr val="FF0000"/>
                </a:solidFill>
              </a:defRPr>
            </a:lvl6pPr>
            <a:lvl7pPr lvl="6" rtl="0" algn="ctr">
              <a:spcBef>
                <a:spcPts val="500"/>
              </a:spcBef>
              <a:spcAft>
                <a:spcPts val="0"/>
              </a:spcAft>
              <a:buNone/>
              <a:defRPr sz="1900">
                <a:solidFill>
                  <a:srgbClr val="FF0000"/>
                </a:solidFill>
              </a:defRPr>
            </a:lvl7pPr>
            <a:lvl8pPr lvl="7" rtl="0" algn="ctr">
              <a:spcBef>
                <a:spcPts val="500"/>
              </a:spcBef>
              <a:spcAft>
                <a:spcPts val="0"/>
              </a:spcAft>
              <a:buNone/>
              <a:defRPr sz="1900">
                <a:solidFill>
                  <a:srgbClr val="FF0000"/>
                </a:solidFill>
              </a:defRPr>
            </a:lvl8pPr>
            <a:lvl9pPr lvl="8" rtl="0" algn="ctr">
              <a:spcBef>
                <a:spcPts val="500"/>
              </a:spcBef>
              <a:spcAft>
                <a:spcPts val="500"/>
              </a:spcAft>
              <a:buNone/>
              <a:defRPr sz="1900">
                <a:solidFill>
                  <a:srgbClr val="FF0000"/>
                </a:solidFill>
              </a:defRPr>
            </a:lvl9pPr>
          </a:lstStyle>
          <a:p/>
        </p:txBody>
      </p:sp>
      <p:sp>
        <p:nvSpPr>
          <p:cNvPr id="5217" name="Google Shape;5217;p427"/>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5218" name="Google Shape;5218;p427"/>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5219" name="Google Shape;5219;p427"/>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220" name="Google Shape;5220;p427"/>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5221" name="Google Shape;5221;p427"/>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5222" name="Google Shape;5222;p427"/>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427"/>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4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28" name="Google Shape;428;p4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29" name="Google Shape;429;p4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430" name="Google Shape;430;p4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431" name="Google Shape;431;p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432" name="Google Shape;432;p4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33" name="Google Shape;433;p4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34" name="Google Shape;434;p4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spTree>
      <p:nvGrpSpPr>
        <p:cNvPr id="5224" name="Shape 5224"/>
        <p:cNvGrpSpPr/>
        <p:nvPr/>
      </p:nvGrpSpPr>
      <p:grpSpPr>
        <a:xfrm>
          <a:off x="0" y="0"/>
          <a:ext cx="0" cy="0"/>
          <a:chOff x="0" y="0"/>
          <a:chExt cx="0" cy="0"/>
        </a:xfrm>
      </p:grpSpPr>
      <p:sp>
        <p:nvSpPr>
          <p:cNvPr id="5225" name="Google Shape;5225;p4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26" name="Google Shape;5226;p42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227" name="Google Shape;5227;p4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28" name="Google Shape;5228;p4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29" name="Google Shape;5229;p4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0" name="Google Shape;5230;p42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31" name="Google Shape;5231;p42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232" name="Google Shape;5232;p42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233" name="Google Shape;5233;p42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234" name="Google Shape;5234;p42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5235" name="Google Shape;5235;p42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5236" name="Google Shape;5236;p428"/>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37" name="Google Shape;5237;p428"/>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238" name="Google Shape;5238;p428"/>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39" name="Google Shape;5239;p428"/>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240" name="Google Shape;5240;p428"/>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41" name="Google Shape;5241;p428"/>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5242" name="Google Shape;5242;p428"/>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43" name="Google Shape;5243;p428"/>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3">
    <p:spTree>
      <p:nvGrpSpPr>
        <p:cNvPr id="5244" name="Shape 5244"/>
        <p:cNvGrpSpPr/>
        <p:nvPr/>
      </p:nvGrpSpPr>
      <p:grpSpPr>
        <a:xfrm>
          <a:off x="0" y="0"/>
          <a:ext cx="0" cy="0"/>
          <a:chOff x="0" y="0"/>
          <a:chExt cx="0" cy="0"/>
        </a:xfrm>
      </p:grpSpPr>
      <p:cxnSp>
        <p:nvCxnSpPr>
          <p:cNvPr id="5245" name="Google Shape;5245;p4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46" name="Google Shape;5246;p4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47" name="Google Shape;5247;p4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48" name="Google Shape;5248;p4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49" name="Google Shape;5249;p42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5250" name="Google Shape;5250;p42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5251" name="Google Shape;5251;p42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5252" name="Google Shape;5252;p429"/>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53" name="Google Shape;5253;p429"/>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54" name="Google Shape;5254;p429"/>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55" name="Google Shape;5255;p429"/>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56" name="Google Shape;5256;p429"/>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5257" name="Google Shape;5257;p429"/>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5258" name="Google Shape;5258;p42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259" name="Google Shape;5259;p42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260" name="Google Shape;5260;p42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1">
  <p:cSld name="CUSTOM_4_2_3_2">
    <p:spTree>
      <p:nvGrpSpPr>
        <p:cNvPr id="5261" name="Shape 5261"/>
        <p:cNvGrpSpPr/>
        <p:nvPr/>
      </p:nvGrpSpPr>
      <p:grpSpPr>
        <a:xfrm>
          <a:off x="0" y="0"/>
          <a:ext cx="0" cy="0"/>
          <a:chOff x="0" y="0"/>
          <a:chExt cx="0" cy="0"/>
        </a:xfrm>
      </p:grpSpPr>
      <p:sp>
        <p:nvSpPr>
          <p:cNvPr id="5262" name="Google Shape;5262;p4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5263" name="Google Shape;5263;p43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5264" name="Google Shape;5264;p4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265" name="Google Shape;5265;p4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266" name="Google Shape;5266;p4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67" name="Google Shape;5267;p4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268" name="Google Shape;5268;p43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5269" name="Google Shape;5269;p43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270" name="Google Shape;5270;p430"/>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34">
    <p:spTree>
      <p:nvGrpSpPr>
        <p:cNvPr id="5271" name="Shape 5271"/>
        <p:cNvGrpSpPr/>
        <p:nvPr/>
      </p:nvGrpSpPr>
      <p:grpSpPr>
        <a:xfrm>
          <a:off x="0" y="0"/>
          <a:ext cx="0" cy="0"/>
          <a:chOff x="0" y="0"/>
          <a:chExt cx="0" cy="0"/>
        </a:xfrm>
      </p:grpSpPr>
      <p:sp>
        <p:nvSpPr>
          <p:cNvPr id="5272" name="Google Shape;5272;p43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5273" name="Google Shape;5273;p43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274" name="Google Shape;5274;p431"/>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275" name="Google Shape;5275;p431"/>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276" name="Google Shape;5276;p4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277" name="Google Shape;5277;p431"/>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5278" name="Google Shape;5278;p431"/>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
  <p:cSld name="Interior white">
    <p:spTree>
      <p:nvGrpSpPr>
        <p:cNvPr id="5279" name="Shape 5279"/>
        <p:cNvGrpSpPr/>
        <p:nvPr/>
      </p:nvGrpSpPr>
      <p:grpSpPr>
        <a:xfrm>
          <a:off x="0" y="0"/>
          <a:ext cx="0" cy="0"/>
          <a:chOff x="0" y="0"/>
          <a:chExt cx="0" cy="0"/>
        </a:xfrm>
      </p:grpSpPr>
      <p:sp>
        <p:nvSpPr>
          <p:cNvPr id="5280" name="Google Shape;5280;p43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5281" name="Google Shape;5281;p43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282" name="Google Shape;5282;p432"/>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283" name="Google Shape;5283;p432"/>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284" name="Google Shape;5284;p4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285" name="Google Shape;5285;p432"/>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5286" name="Google Shape;5286;p432"/>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500"/>
              <a:buNone/>
              <a:defRPr sz="700">
                <a:solidFill>
                  <a:srgbClr val="4D4D4F"/>
                </a:solidFill>
              </a:defRPr>
            </a:lvl2pPr>
            <a:lvl3pPr lvl="2" rtl="0" algn="l">
              <a:lnSpc>
                <a:spcPct val="142000"/>
              </a:lnSpc>
              <a:spcBef>
                <a:spcPts val="0"/>
              </a:spcBef>
              <a:spcAft>
                <a:spcPts val="0"/>
              </a:spcAft>
              <a:buSzPts val="1500"/>
              <a:buNone/>
              <a:defRPr sz="700">
                <a:solidFill>
                  <a:srgbClr val="4D4D4F"/>
                </a:solidFill>
              </a:defRPr>
            </a:lvl3pPr>
            <a:lvl4pPr lvl="3" rtl="0" algn="l">
              <a:lnSpc>
                <a:spcPct val="142000"/>
              </a:lnSpc>
              <a:spcBef>
                <a:spcPts val="0"/>
              </a:spcBef>
              <a:spcAft>
                <a:spcPts val="0"/>
              </a:spcAft>
              <a:buSzPts val="1500"/>
              <a:buNone/>
              <a:defRPr sz="700">
                <a:solidFill>
                  <a:srgbClr val="4D4D4F"/>
                </a:solidFill>
              </a:defRPr>
            </a:lvl4pPr>
            <a:lvl5pPr lvl="4" rtl="0" algn="l">
              <a:lnSpc>
                <a:spcPct val="142000"/>
              </a:lnSpc>
              <a:spcBef>
                <a:spcPts val="0"/>
              </a:spcBef>
              <a:spcAft>
                <a:spcPts val="0"/>
              </a:spcAft>
              <a:buSzPts val="1500"/>
              <a:buNone/>
              <a:defRPr sz="700">
                <a:solidFill>
                  <a:srgbClr val="4D4D4F"/>
                </a:solidFill>
              </a:defRPr>
            </a:lvl5pPr>
            <a:lvl6pPr lvl="5" rtl="0" algn="l">
              <a:lnSpc>
                <a:spcPct val="142000"/>
              </a:lnSpc>
              <a:spcBef>
                <a:spcPts val="0"/>
              </a:spcBef>
              <a:spcAft>
                <a:spcPts val="0"/>
              </a:spcAft>
              <a:buSzPts val="1500"/>
              <a:buNone/>
              <a:defRPr sz="700">
                <a:solidFill>
                  <a:srgbClr val="4D4D4F"/>
                </a:solidFill>
              </a:defRPr>
            </a:lvl6pPr>
            <a:lvl7pPr lvl="6" rtl="0" algn="l">
              <a:lnSpc>
                <a:spcPct val="142000"/>
              </a:lnSpc>
              <a:spcBef>
                <a:spcPts val="0"/>
              </a:spcBef>
              <a:spcAft>
                <a:spcPts val="0"/>
              </a:spcAft>
              <a:buSzPts val="1500"/>
              <a:buNone/>
              <a:defRPr sz="700">
                <a:solidFill>
                  <a:srgbClr val="4D4D4F"/>
                </a:solidFill>
              </a:defRPr>
            </a:lvl7pPr>
            <a:lvl8pPr lvl="7" rtl="0" algn="l">
              <a:lnSpc>
                <a:spcPct val="142000"/>
              </a:lnSpc>
              <a:spcBef>
                <a:spcPts val="0"/>
              </a:spcBef>
              <a:spcAft>
                <a:spcPts val="0"/>
              </a:spcAft>
              <a:buSzPts val="1500"/>
              <a:buNone/>
              <a:defRPr sz="700">
                <a:solidFill>
                  <a:srgbClr val="4D4D4F"/>
                </a:solidFill>
              </a:defRPr>
            </a:lvl8pPr>
            <a:lvl9pPr lvl="8" rtl="0" algn="l">
              <a:lnSpc>
                <a:spcPct val="142000"/>
              </a:lnSpc>
              <a:spcBef>
                <a:spcPts val="0"/>
              </a:spcBef>
              <a:spcAft>
                <a:spcPts val="0"/>
              </a:spcAft>
              <a:buSzPts val="1500"/>
              <a:buNone/>
              <a:defRPr sz="700">
                <a:solidFill>
                  <a:srgbClr val="4D4D4F"/>
                </a:solidFill>
              </a:defRPr>
            </a:lvl9pPr>
          </a:lstStyle>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Interior blank">
    <p:spTree>
      <p:nvGrpSpPr>
        <p:cNvPr id="5287" name="Shape 5287"/>
        <p:cNvGrpSpPr/>
        <p:nvPr/>
      </p:nvGrpSpPr>
      <p:grpSpPr>
        <a:xfrm>
          <a:off x="0" y="0"/>
          <a:ext cx="0" cy="0"/>
          <a:chOff x="0" y="0"/>
          <a:chExt cx="0" cy="0"/>
        </a:xfrm>
      </p:grpSpPr>
      <p:sp>
        <p:nvSpPr>
          <p:cNvPr id="5288" name="Google Shape;5288;p433"/>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5289" name="Google Shape;5289;p43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5290" name="Google Shape;5290;p433"/>
          <p:cNvCxnSpPr/>
          <p:nvPr/>
        </p:nvCxnSpPr>
        <p:spPr>
          <a:xfrm rot="10800000">
            <a:off x="447767" y="6401100"/>
            <a:ext cx="0" cy="456900"/>
          </a:xfrm>
          <a:prstGeom prst="straightConnector1">
            <a:avLst/>
          </a:prstGeom>
          <a:noFill/>
          <a:ln cap="flat" cmpd="sng" w="9525">
            <a:solidFill>
              <a:schemeClr val="accent1"/>
            </a:solidFill>
            <a:prstDash val="solid"/>
            <a:round/>
            <a:headEnd len="sm" w="sm" type="none"/>
            <a:tailEnd len="sm" w="sm" type="none"/>
          </a:ln>
        </p:spPr>
      </p:cxnSp>
      <p:sp>
        <p:nvSpPr>
          <p:cNvPr id="5291" name="Google Shape;5291;p4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92" name="Google Shape;5292;p433"/>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5293" name="Google Shape;5293;p433"/>
          <p:cNvSpPr txBox="1"/>
          <p:nvPr>
            <p:ph idx="2" type="subTitle"/>
          </p:nvPr>
        </p:nvSpPr>
        <p:spPr>
          <a:xfrm>
            <a:off x="885051" y="6169551"/>
            <a:ext cx="8002500" cy="5595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500"/>
              <a:buNone/>
              <a:defRPr sz="800">
                <a:solidFill>
                  <a:schemeClr val="dk1"/>
                </a:solidFill>
              </a:defRPr>
            </a:lvl2pPr>
            <a:lvl3pPr lvl="2" rtl="0" algn="l">
              <a:lnSpc>
                <a:spcPct val="115000"/>
              </a:lnSpc>
              <a:spcBef>
                <a:spcPts val="0"/>
              </a:spcBef>
              <a:spcAft>
                <a:spcPts val="0"/>
              </a:spcAft>
              <a:buSzPts val="1500"/>
              <a:buNone/>
              <a:defRPr sz="800">
                <a:solidFill>
                  <a:schemeClr val="dk1"/>
                </a:solidFill>
              </a:defRPr>
            </a:lvl3pPr>
            <a:lvl4pPr lvl="3" rtl="0" algn="l">
              <a:lnSpc>
                <a:spcPct val="115000"/>
              </a:lnSpc>
              <a:spcBef>
                <a:spcPts val="0"/>
              </a:spcBef>
              <a:spcAft>
                <a:spcPts val="0"/>
              </a:spcAft>
              <a:buSzPts val="1500"/>
              <a:buNone/>
              <a:defRPr sz="800">
                <a:solidFill>
                  <a:schemeClr val="dk1"/>
                </a:solidFill>
              </a:defRPr>
            </a:lvl4pPr>
            <a:lvl5pPr lvl="4" rtl="0" algn="l">
              <a:lnSpc>
                <a:spcPct val="115000"/>
              </a:lnSpc>
              <a:spcBef>
                <a:spcPts val="0"/>
              </a:spcBef>
              <a:spcAft>
                <a:spcPts val="0"/>
              </a:spcAft>
              <a:buSzPts val="1500"/>
              <a:buNone/>
              <a:defRPr sz="800">
                <a:solidFill>
                  <a:schemeClr val="dk1"/>
                </a:solidFill>
              </a:defRPr>
            </a:lvl5pPr>
            <a:lvl6pPr lvl="5" rtl="0" algn="l">
              <a:lnSpc>
                <a:spcPct val="115000"/>
              </a:lnSpc>
              <a:spcBef>
                <a:spcPts val="0"/>
              </a:spcBef>
              <a:spcAft>
                <a:spcPts val="0"/>
              </a:spcAft>
              <a:buSzPts val="1500"/>
              <a:buNone/>
              <a:defRPr sz="800">
                <a:solidFill>
                  <a:schemeClr val="dk1"/>
                </a:solidFill>
              </a:defRPr>
            </a:lvl6pPr>
            <a:lvl7pPr lvl="6" rtl="0" algn="l">
              <a:lnSpc>
                <a:spcPct val="115000"/>
              </a:lnSpc>
              <a:spcBef>
                <a:spcPts val="0"/>
              </a:spcBef>
              <a:spcAft>
                <a:spcPts val="0"/>
              </a:spcAft>
              <a:buSzPts val="1500"/>
              <a:buNone/>
              <a:defRPr sz="800">
                <a:solidFill>
                  <a:schemeClr val="dk1"/>
                </a:solidFill>
              </a:defRPr>
            </a:lvl7pPr>
            <a:lvl8pPr lvl="7" rtl="0" algn="l">
              <a:lnSpc>
                <a:spcPct val="115000"/>
              </a:lnSpc>
              <a:spcBef>
                <a:spcPts val="0"/>
              </a:spcBef>
              <a:spcAft>
                <a:spcPts val="0"/>
              </a:spcAft>
              <a:buSzPts val="1500"/>
              <a:buNone/>
              <a:defRPr sz="800">
                <a:solidFill>
                  <a:schemeClr val="dk1"/>
                </a:solidFill>
              </a:defRPr>
            </a:lvl8pPr>
            <a:lvl9pPr lvl="8" rtl="0" algn="l">
              <a:lnSpc>
                <a:spcPct val="115000"/>
              </a:lnSpc>
              <a:spcBef>
                <a:spcPts val="0"/>
              </a:spcBef>
              <a:spcAft>
                <a:spcPts val="0"/>
              </a:spcAft>
              <a:buSzPts val="1500"/>
              <a:buNone/>
              <a:defRPr sz="800">
                <a:solidFill>
                  <a:schemeClr val="dk1"/>
                </a:solidFill>
              </a:defRPr>
            </a:lvl9pPr>
          </a:lstStyle>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35">
    <p:spTree>
      <p:nvGrpSpPr>
        <p:cNvPr id="5294" name="Shape 5294"/>
        <p:cNvGrpSpPr/>
        <p:nvPr/>
      </p:nvGrpSpPr>
      <p:grpSpPr>
        <a:xfrm>
          <a:off x="0" y="0"/>
          <a:ext cx="0" cy="0"/>
          <a:chOff x="0" y="0"/>
          <a:chExt cx="0" cy="0"/>
        </a:xfrm>
      </p:grpSpPr>
      <p:sp>
        <p:nvSpPr>
          <p:cNvPr id="5295" name="Google Shape;5295;p43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5296" name="Google Shape;5296;p43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5297" name="Google Shape;5297;p434"/>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298" name="Google Shape;5298;p434"/>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5299" name="Google Shape;5299;p4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300" name="Google Shape;5300;p434"/>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5301" name="Google Shape;5301;p434"/>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5">
    <p:spTree>
      <p:nvGrpSpPr>
        <p:cNvPr id="5302" name="Shape 5302"/>
        <p:cNvGrpSpPr/>
        <p:nvPr/>
      </p:nvGrpSpPr>
      <p:grpSpPr>
        <a:xfrm>
          <a:off x="0" y="0"/>
          <a:ext cx="0" cy="0"/>
          <a:chOff x="0" y="0"/>
          <a:chExt cx="0" cy="0"/>
        </a:xfrm>
      </p:grpSpPr>
      <p:cxnSp>
        <p:nvCxnSpPr>
          <p:cNvPr id="5303" name="Google Shape;5303;p4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04" name="Google Shape;5304;p4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305" name="Google Shape;5305;p4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06" name="Google Shape;5306;p4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07" name="Google Shape;5307;p43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308" name="Google Shape;5308;p435"/>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5309" name="Google Shape;5309;p43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310" name="Google Shape;5310;p4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311" name="Google Shape;5311;p435"/>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5312" name="Shape 5312"/>
        <p:cNvGrpSpPr/>
        <p:nvPr/>
      </p:nvGrpSpPr>
      <p:grpSpPr>
        <a:xfrm>
          <a:off x="0" y="0"/>
          <a:ext cx="0" cy="0"/>
          <a:chOff x="0" y="0"/>
          <a:chExt cx="0" cy="0"/>
        </a:xfrm>
      </p:grpSpPr>
      <p:sp>
        <p:nvSpPr>
          <p:cNvPr id="5313" name="Google Shape;5313;p4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314" name="Google Shape;5314;p436"/>
          <p:cNvSpPr txBox="1"/>
          <p:nvPr>
            <p:ph type="title"/>
          </p:nvPr>
        </p:nvSpPr>
        <p:spPr>
          <a:xfrm>
            <a:off x="885050" y="1100350"/>
            <a:ext cx="10422000" cy="55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2pPr>
            <a:lvl3pPr lvl="2"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3pPr>
            <a:lvl4pPr lvl="3"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4pPr>
            <a:lvl5pPr lvl="4"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5pPr>
            <a:lvl6pPr lvl="5"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6pPr>
            <a:lvl7pPr lvl="6"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7pPr>
            <a:lvl8pPr lvl="7"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8pPr>
            <a:lvl9pPr lvl="8"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9pPr>
          </a:lstStyle>
          <a:p/>
        </p:txBody>
      </p:sp>
      <p:cxnSp>
        <p:nvCxnSpPr>
          <p:cNvPr id="5315" name="Google Shape;5315;p4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16" name="Google Shape;5316;p4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317" name="Google Shape;5317;p43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8" name="Google Shape;5318;p4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19" name="Google Shape;5319;p436"/>
          <p:cNvSpPr txBox="1"/>
          <p:nvPr>
            <p:ph idx="2" type="subTitle"/>
          </p:nvPr>
        </p:nvSpPr>
        <p:spPr>
          <a:xfrm>
            <a:off x="885125" y="1653550"/>
            <a:ext cx="10422000" cy="456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1800">
                <a:solidFill>
                  <a:schemeClr val="accent1"/>
                </a:solidFill>
              </a:defRPr>
            </a:lvl1pPr>
            <a:lvl2pPr lvl="1" rtl="0" algn="ctr">
              <a:lnSpc>
                <a:spcPct val="100000"/>
              </a:lnSpc>
              <a:spcBef>
                <a:spcPts val="0"/>
              </a:spcBef>
              <a:spcAft>
                <a:spcPts val="0"/>
              </a:spcAft>
              <a:buNone/>
              <a:defRPr sz="1800">
                <a:solidFill>
                  <a:schemeClr val="accent1"/>
                </a:solidFill>
              </a:defRPr>
            </a:lvl2pPr>
            <a:lvl3pPr lvl="2" rtl="0" algn="ctr">
              <a:lnSpc>
                <a:spcPct val="100000"/>
              </a:lnSpc>
              <a:spcBef>
                <a:spcPts val="0"/>
              </a:spcBef>
              <a:spcAft>
                <a:spcPts val="0"/>
              </a:spcAft>
              <a:buNone/>
              <a:defRPr sz="1800">
                <a:solidFill>
                  <a:schemeClr val="accent1"/>
                </a:solidFill>
              </a:defRPr>
            </a:lvl3pPr>
            <a:lvl4pPr lvl="3" rtl="0" algn="ctr">
              <a:lnSpc>
                <a:spcPct val="100000"/>
              </a:lnSpc>
              <a:spcBef>
                <a:spcPts val="0"/>
              </a:spcBef>
              <a:spcAft>
                <a:spcPts val="0"/>
              </a:spcAft>
              <a:buNone/>
              <a:defRPr sz="1800">
                <a:solidFill>
                  <a:schemeClr val="accent1"/>
                </a:solidFill>
              </a:defRPr>
            </a:lvl4pPr>
            <a:lvl5pPr lvl="4" rtl="0" algn="ctr">
              <a:lnSpc>
                <a:spcPct val="100000"/>
              </a:lnSpc>
              <a:spcBef>
                <a:spcPts val="0"/>
              </a:spcBef>
              <a:spcAft>
                <a:spcPts val="0"/>
              </a:spcAft>
              <a:buNone/>
              <a:defRPr sz="1800">
                <a:solidFill>
                  <a:schemeClr val="accent1"/>
                </a:solidFill>
              </a:defRPr>
            </a:lvl5pPr>
            <a:lvl6pPr lvl="5" rtl="0" algn="ctr">
              <a:lnSpc>
                <a:spcPct val="100000"/>
              </a:lnSpc>
              <a:spcBef>
                <a:spcPts val="0"/>
              </a:spcBef>
              <a:spcAft>
                <a:spcPts val="0"/>
              </a:spcAft>
              <a:buNone/>
              <a:defRPr sz="1800">
                <a:solidFill>
                  <a:schemeClr val="accent1"/>
                </a:solidFill>
              </a:defRPr>
            </a:lvl6pPr>
            <a:lvl7pPr lvl="6" rtl="0" algn="ctr">
              <a:lnSpc>
                <a:spcPct val="100000"/>
              </a:lnSpc>
              <a:spcBef>
                <a:spcPts val="0"/>
              </a:spcBef>
              <a:spcAft>
                <a:spcPts val="0"/>
              </a:spcAft>
              <a:buNone/>
              <a:defRPr sz="1800">
                <a:solidFill>
                  <a:schemeClr val="accent1"/>
                </a:solidFill>
              </a:defRPr>
            </a:lvl7pPr>
            <a:lvl8pPr lvl="7" rtl="0" algn="ctr">
              <a:lnSpc>
                <a:spcPct val="100000"/>
              </a:lnSpc>
              <a:spcBef>
                <a:spcPts val="0"/>
              </a:spcBef>
              <a:spcAft>
                <a:spcPts val="0"/>
              </a:spcAft>
              <a:buNone/>
              <a:defRPr sz="1800">
                <a:solidFill>
                  <a:schemeClr val="accent1"/>
                </a:solidFill>
              </a:defRPr>
            </a:lvl8pPr>
            <a:lvl9pPr lvl="8" rtl="0" algn="ctr">
              <a:lnSpc>
                <a:spcPct val="100000"/>
              </a:lnSpc>
              <a:spcBef>
                <a:spcPts val="0"/>
              </a:spcBef>
              <a:spcAft>
                <a:spcPts val="0"/>
              </a:spcAft>
              <a:buNone/>
              <a:defRPr sz="1800">
                <a:solidFill>
                  <a:schemeClr val="accent1"/>
                </a:solidFill>
              </a:defRPr>
            </a:lvl9pPr>
          </a:lstStyle>
          <a:p/>
        </p:txBody>
      </p:sp>
      <p:sp>
        <p:nvSpPr>
          <p:cNvPr id="5320" name="Google Shape;5320;p436"/>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4">
    <p:spTree>
      <p:nvGrpSpPr>
        <p:cNvPr id="5321" name="Shape 5321"/>
        <p:cNvGrpSpPr/>
        <p:nvPr/>
      </p:nvGrpSpPr>
      <p:grpSpPr>
        <a:xfrm>
          <a:off x="0" y="0"/>
          <a:ext cx="0" cy="0"/>
          <a:chOff x="0" y="0"/>
          <a:chExt cx="0" cy="0"/>
        </a:xfrm>
      </p:grpSpPr>
      <p:sp>
        <p:nvSpPr>
          <p:cNvPr id="5322" name="Google Shape;5322;p4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323" name="Google Shape;5323;p437"/>
          <p:cNvSpPr txBox="1"/>
          <p:nvPr>
            <p:ph type="title"/>
          </p:nvPr>
        </p:nvSpPr>
        <p:spPr>
          <a:xfrm>
            <a:off x="885050" y="1100350"/>
            <a:ext cx="10422000" cy="553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2pPr>
            <a:lvl3pPr lvl="2"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3pPr>
            <a:lvl4pPr lvl="3"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4pPr>
            <a:lvl5pPr lvl="4"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5pPr>
            <a:lvl6pPr lvl="5"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6pPr>
            <a:lvl7pPr lvl="6"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7pPr>
            <a:lvl8pPr lvl="7"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8pPr>
            <a:lvl9pPr lvl="8" rtl="0" algn="ctr">
              <a:lnSpc>
                <a:spcPct val="100000"/>
              </a:lnSpc>
              <a:spcBef>
                <a:spcPts val="0"/>
              </a:spcBef>
              <a:spcAft>
                <a:spcPts val="0"/>
              </a:spcAft>
              <a:buNone/>
              <a:defRPr sz="2600">
                <a:latin typeface="Red Hat Display Medium"/>
                <a:ea typeface="Red Hat Display Medium"/>
                <a:cs typeface="Red Hat Display Medium"/>
                <a:sym typeface="Red Hat Display Medium"/>
              </a:defRPr>
            </a:lvl9pPr>
          </a:lstStyle>
          <a:p/>
        </p:txBody>
      </p:sp>
      <p:cxnSp>
        <p:nvCxnSpPr>
          <p:cNvPr id="5324" name="Google Shape;5324;p4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325" name="Google Shape;5325;p4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326" name="Google Shape;5326;p4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27" name="Google Shape;5327;p4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328" name="Google Shape;5328;p437"/>
          <p:cNvSpPr txBox="1"/>
          <p:nvPr>
            <p:ph idx="2" type="subTitle"/>
          </p:nvPr>
        </p:nvSpPr>
        <p:spPr>
          <a:xfrm>
            <a:off x="885125" y="1653550"/>
            <a:ext cx="10422000" cy="456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None/>
              <a:defRPr sz="1800">
                <a:solidFill>
                  <a:schemeClr val="accent1"/>
                </a:solidFill>
              </a:defRPr>
            </a:lvl1pPr>
            <a:lvl2pPr lvl="1" rtl="0" algn="ctr">
              <a:lnSpc>
                <a:spcPct val="100000"/>
              </a:lnSpc>
              <a:spcBef>
                <a:spcPts val="0"/>
              </a:spcBef>
              <a:spcAft>
                <a:spcPts val="0"/>
              </a:spcAft>
              <a:buNone/>
              <a:defRPr sz="1800">
                <a:solidFill>
                  <a:schemeClr val="accent1"/>
                </a:solidFill>
              </a:defRPr>
            </a:lvl2pPr>
            <a:lvl3pPr lvl="2" rtl="0" algn="ctr">
              <a:lnSpc>
                <a:spcPct val="100000"/>
              </a:lnSpc>
              <a:spcBef>
                <a:spcPts val="0"/>
              </a:spcBef>
              <a:spcAft>
                <a:spcPts val="0"/>
              </a:spcAft>
              <a:buNone/>
              <a:defRPr sz="1800">
                <a:solidFill>
                  <a:schemeClr val="accent1"/>
                </a:solidFill>
              </a:defRPr>
            </a:lvl3pPr>
            <a:lvl4pPr lvl="3" rtl="0" algn="ctr">
              <a:lnSpc>
                <a:spcPct val="100000"/>
              </a:lnSpc>
              <a:spcBef>
                <a:spcPts val="0"/>
              </a:spcBef>
              <a:spcAft>
                <a:spcPts val="0"/>
              </a:spcAft>
              <a:buNone/>
              <a:defRPr sz="1800">
                <a:solidFill>
                  <a:schemeClr val="accent1"/>
                </a:solidFill>
              </a:defRPr>
            </a:lvl4pPr>
            <a:lvl5pPr lvl="4" rtl="0" algn="ctr">
              <a:lnSpc>
                <a:spcPct val="100000"/>
              </a:lnSpc>
              <a:spcBef>
                <a:spcPts val="0"/>
              </a:spcBef>
              <a:spcAft>
                <a:spcPts val="0"/>
              </a:spcAft>
              <a:buNone/>
              <a:defRPr sz="1800">
                <a:solidFill>
                  <a:schemeClr val="accent1"/>
                </a:solidFill>
              </a:defRPr>
            </a:lvl5pPr>
            <a:lvl6pPr lvl="5" rtl="0" algn="ctr">
              <a:lnSpc>
                <a:spcPct val="100000"/>
              </a:lnSpc>
              <a:spcBef>
                <a:spcPts val="0"/>
              </a:spcBef>
              <a:spcAft>
                <a:spcPts val="0"/>
              </a:spcAft>
              <a:buNone/>
              <a:defRPr sz="1800">
                <a:solidFill>
                  <a:schemeClr val="accent1"/>
                </a:solidFill>
              </a:defRPr>
            </a:lvl6pPr>
            <a:lvl7pPr lvl="6" rtl="0" algn="ctr">
              <a:lnSpc>
                <a:spcPct val="100000"/>
              </a:lnSpc>
              <a:spcBef>
                <a:spcPts val="0"/>
              </a:spcBef>
              <a:spcAft>
                <a:spcPts val="0"/>
              </a:spcAft>
              <a:buNone/>
              <a:defRPr sz="1800">
                <a:solidFill>
                  <a:schemeClr val="accent1"/>
                </a:solidFill>
              </a:defRPr>
            </a:lvl7pPr>
            <a:lvl8pPr lvl="7" rtl="0" algn="ctr">
              <a:lnSpc>
                <a:spcPct val="100000"/>
              </a:lnSpc>
              <a:spcBef>
                <a:spcPts val="0"/>
              </a:spcBef>
              <a:spcAft>
                <a:spcPts val="0"/>
              </a:spcAft>
              <a:buNone/>
              <a:defRPr sz="1800">
                <a:solidFill>
                  <a:schemeClr val="accent1"/>
                </a:solidFill>
              </a:defRPr>
            </a:lvl8pPr>
            <a:lvl9pPr lvl="8" rtl="0" algn="ctr">
              <a:lnSpc>
                <a:spcPct val="100000"/>
              </a:lnSpc>
              <a:spcBef>
                <a:spcPts val="0"/>
              </a:spcBef>
              <a:spcAft>
                <a:spcPts val="0"/>
              </a:spcAft>
              <a:buNone/>
              <a:defRPr sz="1800">
                <a:solidFill>
                  <a:schemeClr val="accent1"/>
                </a:solidFill>
              </a:defRPr>
            </a:lvl9pPr>
          </a:lstStyle>
          <a:p/>
        </p:txBody>
      </p:sp>
      <p:sp>
        <p:nvSpPr>
          <p:cNvPr id="5329" name="Google Shape;5329;p437"/>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30200" lvl="0" marL="457200" rtl="0">
              <a:lnSpc>
                <a:spcPct val="135000"/>
              </a:lnSpc>
              <a:spcBef>
                <a:spcPts val="1000"/>
              </a:spcBef>
              <a:spcAft>
                <a:spcPts val="0"/>
              </a:spcAft>
              <a:buSzPts val="1600"/>
              <a:buChar char="▸"/>
              <a:defRPr/>
            </a:lvl1pPr>
            <a:lvl2pPr indent="-317500" lvl="1" marL="914400" rtl="0">
              <a:lnSpc>
                <a:spcPct val="135000"/>
              </a:lnSpc>
              <a:spcBef>
                <a:spcPts val="1000"/>
              </a:spcBef>
              <a:spcAft>
                <a:spcPts val="0"/>
              </a:spcAft>
              <a:buSzPts val="1400"/>
              <a:buChar char="･"/>
              <a:defRPr/>
            </a:lvl2pPr>
            <a:lvl3pPr indent="-317500" lvl="2" marL="1371600" rtl="0">
              <a:lnSpc>
                <a:spcPct val="135000"/>
              </a:lnSpc>
              <a:spcBef>
                <a:spcPts val="1000"/>
              </a:spcBef>
              <a:spcAft>
                <a:spcPts val="0"/>
              </a:spcAft>
              <a:buSzPts val="1400"/>
              <a:buChar char="･"/>
              <a:defRPr/>
            </a:lvl3pPr>
            <a:lvl4pPr indent="-317500" lvl="3" marL="1828800" rtl="0">
              <a:lnSpc>
                <a:spcPct val="135000"/>
              </a:lnSpc>
              <a:spcBef>
                <a:spcPts val="1000"/>
              </a:spcBef>
              <a:spcAft>
                <a:spcPts val="0"/>
              </a:spcAft>
              <a:buSzPts val="1400"/>
              <a:buChar char="･"/>
              <a:defRPr/>
            </a:lvl4pPr>
            <a:lvl5pPr indent="-317500" lvl="4" marL="2286000" rtl="0">
              <a:lnSpc>
                <a:spcPct val="135000"/>
              </a:lnSpc>
              <a:spcBef>
                <a:spcPts val="1000"/>
              </a:spcBef>
              <a:spcAft>
                <a:spcPts val="0"/>
              </a:spcAft>
              <a:buSzPts val="1400"/>
              <a:buChar char="･"/>
              <a:defRPr/>
            </a:lvl5pPr>
            <a:lvl6pPr indent="-317500" lvl="5" marL="2743200" rtl="0">
              <a:lnSpc>
                <a:spcPct val="135000"/>
              </a:lnSpc>
              <a:spcBef>
                <a:spcPts val="1000"/>
              </a:spcBef>
              <a:spcAft>
                <a:spcPts val="0"/>
              </a:spcAft>
              <a:buSzPts val="1400"/>
              <a:buChar char="･"/>
              <a:defRPr/>
            </a:lvl6pPr>
            <a:lvl7pPr indent="-317500" lvl="6" marL="3200400" rtl="0">
              <a:lnSpc>
                <a:spcPct val="135000"/>
              </a:lnSpc>
              <a:spcBef>
                <a:spcPts val="1000"/>
              </a:spcBef>
              <a:spcAft>
                <a:spcPts val="0"/>
              </a:spcAft>
              <a:buSzPts val="1400"/>
              <a:buChar char="･"/>
              <a:defRPr/>
            </a:lvl7pPr>
            <a:lvl8pPr indent="-317500" lvl="7" marL="3657600" rtl="0">
              <a:lnSpc>
                <a:spcPct val="135000"/>
              </a:lnSpc>
              <a:spcBef>
                <a:spcPts val="1000"/>
              </a:spcBef>
              <a:spcAft>
                <a:spcPts val="0"/>
              </a:spcAft>
              <a:buSzPts val="1400"/>
              <a:buChar char="･"/>
              <a:defRPr/>
            </a:lvl8pPr>
            <a:lvl9pPr indent="-317500" lvl="8" marL="4114800" rtl="0">
              <a:lnSpc>
                <a:spcPct val="135000"/>
              </a:lnSpc>
              <a:spcBef>
                <a:spcPts val="1000"/>
              </a:spcBef>
              <a:spcAft>
                <a:spcPts val="100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4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37" name="Google Shape;437;p4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438" name="Google Shape;438;p4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39" name="Google Shape;439;p4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40" name="Google Shape;440;p4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41" name="Google Shape;441;p4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42" name="Google Shape;442;p4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43" name="Google Shape;443;p4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44" name="Google Shape;444;p4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45" name="Google Shape;445;p4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46" name="Google Shape;446;p4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47" name="Google Shape;447;p4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48" name="Google Shape;448;p4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49" name="Google Shape;449;p4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50" name="Google Shape;450;p4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5333" name="Shape 5333"/>
        <p:cNvGrpSpPr/>
        <p:nvPr/>
      </p:nvGrpSpPr>
      <p:grpSpPr>
        <a:xfrm>
          <a:off x="0" y="0"/>
          <a:ext cx="0" cy="0"/>
          <a:chOff x="0" y="0"/>
          <a:chExt cx="0" cy="0"/>
        </a:xfrm>
      </p:grpSpPr>
      <p:sp>
        <p:nvSpPr>
          <p:cNvPr id="5334" name="Google Shape;5334;p43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335" name="Google Shape;5335;p43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336" name="Google Shape;5336;p439"/>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5337" name="Google Shape;5337;p43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5338" name="Google Shape;5338;p43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5339" name="Google Shape;5339;p43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40" name="Google Shape;5340;p43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341" name="Google Shape;5341;p4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5342" name="Shape 5342"/>
        <p:cNvGrpSpPr/>
        <p:nvPr/>
      </p:nvGrpSpPr>
      <p:grpSpPr>
        <a:xfrm>
          <a:off x="0" y="0"/>
          <a:ext cx="0" cy="0"/>
          <a:chOff x="0" y="0"/>
          <a:chExt cx="0" cy="0"/>
        </a:xfrm>
      </p:grpSpPr>
      <p:sp>
        <p:nvSpPr>
          <p:cNvPr id="5343" name="Google Shape;5343;p44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5344" name="Google Shape;5344;p4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345" name="Google Shape;5345;p440"/>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5346" name="Google Shape;5346;p440"/>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5347" name="Google Shape;5347;p440"/>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5348" name="Google Shape;5348;p440"/>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5349" name="Google Shape;5349;p440"/>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5350" name="Google Shape;5350;p440"/>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5351" name="Google Shape;5351;p440"/>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5352" name="Google Shape;5352;p440"/>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5353" name="Google Shape;5353;p440"/>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5354" name="Google Shape;5354;p440"/>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5355" name="Google Shape;5355;p440"/>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5356" name="Google Shape;5356;p4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357" name="Google Shape;5357;p4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5358" name="Shape 5358"/>
        <p:cNvGrpSpPr/>
        <p:nvPr/>
      </p:nvGrpSpPr>
      <p:grpSpPr>
        <a:xfrm>
          <a:off x="0" y="0"/>
          <a:ext cx="0" cy="0"/>
          <a:chOff x="0" y="0"/>
          <a:chExt cx="0" cy="0"/>
        </a:xfrm>
      </p:grpSpPr>
      <p:sp>
        <p:nvSpPr>
          <p:cNvPr id="5359" name="Google Shape;5359;p441"/>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5360" name="Google Shape;5360;p44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361" name="Google Shape;5361;p441"/>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5362" name="Google Shape;5362;p441"/>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5363" name="Google Shape;5363;p441"/>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5364" name="Google Shape;5364;p44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65" name="Google Shape;5365;p4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366" name="Google Shape;5366;p4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5367" name="Shape 5367"/>
        <p:cNvGrpSpPr/>
        <p:nvPr/>
      </p:nvGrpSpPr>
      <p:grpSpPr>
        <a:xfrm>
          <a:off x="0" y="0"/>
          <a:ext cx="0" cy="0"/>
          <a:chOff x="0" y="0"/>
          <a:chExt cx="0" cy="0"/>
        </a:xfrm>
      </p:grpSpPr>
      <p:sp>
        <p:nvSpPr>
          <p:cNvPr id="5368" name="Google Shape;5368;p442"/>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5369" name="Google Shape;5369;p4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370" name="Google Shape;5370;p442"/>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5371" name="Google Shape;5371;p442"/>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5372" name="Google Shape;5372;p442"/>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5373" name="Google Shape;5373;p442"/>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5374" name="Google Shape;5374;p442"/>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5375" name="Google Shape;5375;p442"/>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5376" name="Google Shape;5376;p442"/>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377" name="Google Shape;5377;p442"/>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378" name="Google Shape;5378;p442"/>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379" name="Google Shape;5379;p442"/>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380" name="Google Shape;5380;p442"/>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381" name="Google Shape;5381;p4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382" name="Google Shape;5382;p4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383" name="Shape 5383"/>
        <p:cNvGrpSpPr/>
        <p:nvPr/>
      </p:nvGrpSpPr>
      <p:grpSpPr>
        <a:xfrm>
          <a:off x="0" y="0"/>
          <a:ext cx="0" cy="0"/>
          <a:chOff x="0" y="0"/>
          <a:chExt cx="0" cy="0"/>
        </a:xfrm>
      </p:grpSpPr>
      <p:sp>
        <p:nvSpPr>
          <p:cNvPr id="5384" name="Google Shape;5384;p44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5385" name="Google Shape;5385;p44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86" name="Google Shape;5386;p44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387" name="Google Shape;5387;p4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88" name="Google Shape;5388;p443"/>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5389" name="Google Shape;5389;p443"/>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5390" name="Google Shape;5390;p443"/>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391" name="Google Shape;5391;p443"/>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5392" name="Shape 5392"/>
        <p:cNvGrpSpPr/>
        <p:nvPr/>
      </p:nvGrpSpPr>
      <p:grpSpPr>
        <a:xfrm>
          <a:off x="0" y="0"/>
          <a:ext cx="0" cy="0"/>
          <a:chOff x="0" y="0"/>
          <a:chExt cx="0" cy="0"/>
        </a:xfrm>
      </p:grpSpPr>
      <p:sp>
        <p:nvSpPr>
          <p:cNvPr id="5393" name="Google Shape;5393;p4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5394" name="Google Shape;5394;p44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395" name="Google Shape;5395;p444"/>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396" name="Google Shape;5396;p4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97" name="Google Shape;5397;p444"/>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5398" name="Google Shape;5398;p44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399" name="Google Shape;5399;p444"/>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5400" name="Google Shape;5400;p444"/>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401" name="Google Shape;5401;p444"/>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402" name="Google Shape;5402;p444"/>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403" name="Google Shape;5403;p444"/>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404" name="Google Shape;5404;p444"/>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5405" name="Google Shape;5405;p444"/>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5406" name="Google Shape;5406;p444"/>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5407" name="Google Shape;5407;p444"/>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5408" name="Shape 5408"/>
        <p:cNvGrpSpPr/>
        <p:nvPr/>
      </p:nvGrpSpPr>
      <p:grpSpPr>
        <a:xfrm>
          <a:off x="0" y="0"/>
          <a:ext cx="0" cy="0"/>
          <a:chOff x="0" y="0"/>
          <a:chExt cx="0" cy="0"/>
        </a:xfrm>
      </p:grpSpPr>
      <p:sp>
        <p:nvSpPr>
          <p:cNvPr id="5409" name="Google Shape;5409;p44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5410" name="Google Shape;5410;p4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11" name="Google Shape;5411;p4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412" name="Google Shape;5412;p4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13" name="Google Shape;5413;p4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5414" name="Google Shape;5414;p44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5415" name="Google Shape;5415;p44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5416" name="Google Shape;5416;p44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5417" name="Shape 5417"/>
        <p:cNvGrpSpPr/>
        <p:nvPr/>
      </p:nvGrpSpPr>
      <p:grpSpPr>
        <a:xfrm>
          <a:off x="0" y="0"/>
          <a:ext cx="0" cy="0"/>
          <a:chOff x="0" y="0"/>
          <a:chExt cx="0" cy="0"/>
        </a:xfrm>
      </p:grpSpPr>
      <p:sp>
        <p:nvSpPr>
          <p:cNvPr id="5418" name="Google Shape;5418;p44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419" name="Google Shape;5419;p44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20" name="Google Shape;5420;p4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421" name="Google Shape;5421;p4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22" name="Google Shape;5422;p4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423" name="Google Shape;5423;p4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5424" name="Google Shape;5424;p44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425" name="Google Shape;5425;p446"/>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5426" name="Shape 5426"/>
        <p:cNvGrpSpPr/>
        <p:nvPr/>
      </p:nvGrpSpPr>
      <p:grpSpPr>
        <a:xfrm>
          <a:off x="0" y="0"/>
          <a:ext cx="0" cy="0"/>
          <a:chOff x="0" y="0"/>
          <a:chExt cx="0" cy="0"/>
        </a:xfrm>
      </p:grpSpPr>
      <p:sp>
        <p:nvSpPr>
          <p:cNvPr id="5427" name="Google Shape;5427;p447"/>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5428" name="Google Shape;5428;p44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29" name="Google Shape;5429;p4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5430" name="Google Shape;5430;p4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31" name="Google Shape;5431;p4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5432" name="Google Shape;5432;p447"/>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5433" name="Google Shape;5433;p4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34" name="Google Shape;5434;p4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5435" name="Google Shape;5435;p447"/>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5436" name="Shape 5436"/>
        <p:cNvGrpSpPr/>
        <p:nvPr/>
      </p:nvGrpSpPr>
      <p:grpSpPr>
        <a:xfrm>
          <a:off x="0" y="0"/>
          <a:ext cx="0" cy="0"/>
          <a:chOff x="0" y="0"/>
          <a:chExt cx="0" cy="0"/>
        </a:xfrm>
      </p:grpSpPr>
      <p:sp>
        <p:nvSpPr>
          <p:cNvPr id="5437" name="Google Shape;5437;p44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5438" name="Google Shape;5438;p44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39" name="Google Shape;5439;p4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40" name="Google Shape;5440;p44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441" name="Google Shape;5441;p44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42" name="Google Shape;5442;p4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5443" name="Google Shape;5443;p44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451" name="Shape 451"/>
        <p:cNvGrpSpPr/>
        <p:nvPr/>
      </p:nvGrpSpPr>
      <p:grpSpPr>
        <a:xfrm>
          <a:off x="0" y="0"/>
          <a:ext cx="0" cy="0"/>
          <a:chOff x="0" y="0"/>
          <a:chExt cx="0" cy="0"/>
        </a:xfrm>
      </p:grpSpPr>
      <p:pic>
        <p:nvPicPr>
          <p:cNvPr id="452" name="Google Shape;452;p46"/>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453" name="Google Shape;453;p46"/>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454" name="Google Shape;454;p46"/>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55" name="Google Shape;455;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46"/>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5444" name="Shape 5444"/>
        <p:cNvGrpSpPr/>
        <p:nvPr/>
      </p:nvGrpSpPr>
      <p:grpSpPr>
        <a:xfrm>
          <a:off x="0" y="0"/>
          <a:ext cx="0" cy="0"/>
          <a:chOff x="0" y="0"/>
          <a:chExt cx="0" cy="0"/>
        </a:xfrm>
      </p:grpSpPr>
      <p:sp>
        <p:nvSpPr>
          <p:cNvPr id="5445" name="Google Shape;5445;p449"/>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446" name="Google Shape;5446;p44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47" name="Google Shape;5447;p4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48" name="Google Shape;5448;p4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49" name="Google Shape;5449;p4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5450" name="Google Shape;5450;p449"/>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5451" name="Google Shape;5451;p4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52" name="Google Shape;5452;p4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5453" name="Shape 5453"/>
        <p:cNvGrpSpPr/>
        <p:nvPr/>
      </p:nvGrpSpPr>
      <p:grpSpPr>
        <a:xfrm>
          <a:off x="0" y="0"/>
          <a:ext cx="0" cy="0"/>
          <a:chOff x="0" y="0"/>
          <a:chExt cx="0" cy="0"/>
        </a:xfrm>
      </p:grpSpPr>
      <p:sp>
        <p:nvSpPr>
          <p:cNvPr id="5454" name="Google Shape;5454;p450"/>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5455" name="Google Shape;5455;p450"/>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5456" name="Google Shape;5456;p4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57" name="Google Shape;5457;p4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5458" name="Google Shape;5458;p45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5459" name="Google Shape;5459;p450"/>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5460" name="Shape 5460"/>
        <p:cNvGrpSpPr/>
        <p:nvPr/>
      </p:nvGrpSpPr>
      <p:grpSpPr>
        <a:xfrm>
          <a:off x="0" y="0"/>
          <a:ext cx="0" cy="0"/>
          <a:chOff x="0" y="0"/>
          <a:chExt cx="0" cy="0"/>
        </a:xfrm>
      </p:grpSpPr>
      <p:sp>
        <p:nvSpPr>
          <p:cNvPr id="5461" name="Google Shape;5461;p45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462" name="Google Shape;5462;p45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63" name="Google Shape;5463;p4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464" name="Google Shape;5464;p45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65" name="Google Shape;5465;p4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466" name="Google Shape;5466;p4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67" name="Google Shape;5467;p45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5468" name="Shape 5468"/>
        <p:cNvGrpSpPr/>
        <p:nvPr/>
      </p:nvGrpSpPr>
      <p:grpSpPr>
        <a:xfrm>
          <a:off x="0" y="0"/>
          <a:ext cx="0" cy="0"/>
          <a:chOff x="0" y="0"/>
          <a:chExt cx="0" cy="0"/>
        </a:xfrm>
      </p:grpSpPr>
      <p:sp>
        <p:nvSpPr>
          <p:cNvPr id="5469" name="Google Shape;5469;p45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5470" name="Google Shape;5470;p45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471" name="Google Shape;5471;p4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5472" name="Google Shape;5472;p45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473" name="Google Shape;5473;p4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474" name="Google Shape;5474;p45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5475" name="Google Shape;5475;p452"/>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p:cSld name="ONE_COLUMN_TEXT_1">
    <p:spTree>
      <p:nvGrpSpPr>
        <p:cNvPr id="5476" name="Shape 5476"/>
        <p:cNvGrpSpPr/>
        <p:nvPr/>
      </p:nvGrpSpPr>
      <p:grpSpPr>
        <a:xfrm>
          <a:off x="0" y="0"/>
          <a:ext cx="0" cy="0"/>
          <a:chOff x="0" y="0"/>
          <a:chExt cx="0" cy="0"/>
        </a:xfrm>
      </p:grpSpPr>
      <p:sp>
        <p:nvSpPr>
          <p:cNvPr id="5477" name="Google Shape;5477;p453"/>
          <p:cNvSpPr txBox="1"/>
          <p:nvPr>
            <p:ph type="title"/>
          </p:nvPr>
        </p:nvSpPr>
        <p:spPr>
          <a:xfrm>
            <a:off x="415600" y="740800"/>
            <a:ext cx="3744000" cy="1007700"/>
          </a:xfrm>
          <a:prstGeom prst="rect">
            <a:avLst/>
          </a:prstGeom>
        </p:spPr>
        <p:txBody>
          <a:bodyPr anchorCtr="0" anchor="b"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478" name="Google Shape;5478;p453"/>
          <p:cNvSpPr txBox="1"/>
          <p:nvPr>
            <p:ph idx="1" type="body"/>
          </p:nvPr>
        </p:nvSpPr>
        <p:spPr>
          <a:xfrm>
            <a:off x="415600" y="1852800"/>
            <a:ext cx="3744000" cy="4239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5479" name="Google Shape;5479;p4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ext only">
  <p:cSld name="27_text only">
    <p:spTree>
      <p:nvGrpSpPr>
        <p:cNvPr id="5480" name="Shape 5480"/>
        <p:cNvGrpSpPr/>
        <p:nvPr/>
      </p:nvGrpSpPr>
      <p:grpSpPr>
        <a:xfrm>
          <a:off x="0" y="0"/>
          <a:ext cx="0" cy="0"/>
          <a:chOff x="0" y="0"/>
          <a:chExt cx="0" cy="0"/>
        </a:xfrm>
      </p:grpSpPr>
      <p:sp>
        <p:nvSpPr>
          <p:cNvPr id="5481" name="Google Shape;5481;p454"/>
          <p:cNvSpPr txBox="1"/>
          <p:nvPr>
            <p:ph idx="12" type="sldNum"/>
          </p:nvPr>
        </p:nvSpPr>
        <p:spPr>
          <a:xfrm>
            <a:off x="-101600" y="6400800"/>
            <a:ext cx="711300" cy="365100"/>
          </a:xfrm>
          <a:prstGeom prst="rect">
            <a:avLst/>
          </a:prstGeom>
          <a:noFill/>
          <a:ln>
            <a:noFill/>
          </a:ln>
        </p:spPr>
        <p:txBody>
          <a:bodyPr anchorCtr="0" anchor="ctr" bIns="24375" lIns="121900" spcFirstLastPara="1" rIns="121900" wrap="square" tIns="0">
            <a:noAutofit/>
          </a:bodyPr>
          <a:lstStyle>
            <a:lvl1pPr indent="0" lvl="0"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1pPr>
            <a:lvl2pPr indent="0" lvl="1"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2pPr>
            <a:lvl3pPr indent="0" lvl="2"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3pPr>
            <a:lvl4pPr indent="0" lvl="3"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4pPr>
            <a:lvl5pPr indent="0" lvl="4"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5pPr>
            <a:lvl6pPr indent="0" lvl="5"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6pPr>
            <a:lvl7pPr indent="0" lvl="6"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7pPr>
            <a:lvl8pPr indent="0" lvl="7"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8pPr>
            <a:lvl9pPr indent="0" lvl="8" marL="0" marR="0" rtl="0" algn="r">
              <a:spcBef>
                <a:spcPts val="0"/>
              </a:spcBef>
              <a:spcAft>
                <a:spcPts val="0"/>
              </a:spcAft>
              <a:buClr>
                <a:schemeClr val="dk1"/>
              </a:buClr>
              <a:buFont typeface="Overpass"/>
              <a:buNone/>
              <a:defRPr i="0" sz="1100" u="none" cap="none" strike="noStrike">
                <a:solidFill>
                  <a:schemeClr val="dk1"/>
                </a:solidFill>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5482" name="Google Shape;5482;p454"/>
          <p:cNvSpPr txBox="1"/>
          <p:nvPr>
            <p:ph type="title"/>
          </p:nvPr>
        </p:nvSpPr>
        <p:spPr>
          <a:xfrm>
            <a:off x="914400" y="0"/>
            <a:ext cx="10363200" cy="13716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Clr>
                <a:srgbClr val="000000"/>
              </a:buClr>
              <a:buSzPts val="3500"/>
              <a:buFont typeface="Overpass"/>
              <a:buNone/>
              <a:defRPr b="0" i="0" sz="3700" u="none" cap="none" strike="noStrike">
                <a:solidFill>
                  <a:srgbClr val="000000"/>
                </a:solidFill>
                <a:latin typeface="Overpass"/>
                <a:ea typeface="Overpass"/>
                <a:cs typeface="Overpass"/>
                <a:sym typeface="Overpass"/>
              </a:defRPr>
            </a:lvl1pPr>
            <a:lvl2pPr indent="0" lvl="1" marL="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2pPr>
            <a:lvl3pPr indent="0" lvl="2" marL="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3pPr>
            <a:lvl4pPr indent="0" lvl="3" marL="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4pPr>
            <a:lvl5pPr indent="0" lvl="4" marL="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5pPr>
            <a:lvl6pPr indent="0" lvl="5" marL="60960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6pPr>
            <a:lvl7pPr indent="0" lvl="6" marL="121920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7pPr>
            <a:lvl8pPr indent="0" lvl="7" marL="182880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8pPr>
            <a:lvl9pPr indent="0" lvl="8" marL="2438400" marR="0" rtl="0" algn="ctr">
              <a:spcBef>
                <a:spcPts val="0"/>
              </a:spcBef>
              <a:spcAft>
                <a:spcPts val="0"/>
              </a:spcAft>
              <a:buClr>
                <a:schemeClr val="dk1"/>
              </a:buClr>
              <a:buSzPts val="3500"/>
              <a:buFont typeface="Overpass"/>
              <a:buNone/>
              <a:defRPr b="0" i="0" sz="5900" u="none" cap="none" strike="noStrike">
                <a:solidFill>
                  <a:schemeClr val="dk1"/>
                </a:solidFill>
                <a:latin typeface="Overpass"/>
                <a:ea typeface="Overpass"/>
                <a:cs typeface="Overpass"/>
                <a:sym typeface="Overpass"/>
              </a:defRPr>
            </a:lvl9pPr>
          </a:lstStyle>
          <a:p/>
        </p:txBody>
      </p:sp>
      <p:sp>
        <p:nvSpPr>
          <p:cNvPr id="5483" name="Google Shape;5483;p454"/>
          <p:cNvSpPr txBox="1"/>
          <p:nvPr>
            <p:ph idx="1" type="body"/>
          </p:nvPr>
        </p:nvSpPr>
        <p:spPr>
          <a:xfrm>
            <a:off x="914400" y="1845967"/>
            <a:ext cx="10363200" cy="4210500"/>
          </a:xfrm>
          <a:prstGeom prst="rect">
            <a:avLst/>
          </a:prstGeom>
          <a:noFill/>
          <a:ln>
            <a:noFill/>
          </a:ln>
        </p:spPr>
        <p:txBody>
          <a:bodyPr anchorCtr="0" anchor="t" bIns="0" lIns="0" spcFirstLastPara="1" rIns="0" wrap="square" tIns="0">
            <a:noAutofit/>
          </a:bodyPr>
          <a:lstStyle>
            <a:lvl1pPr indent="-381000" lvl="0" marL="4572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1pPr>
            <a:lvl2pPr indent="-381000" lvl="1" marL="9144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2pPr>
            <a:lvl3pPr indent="-381000" lvl="2" marL="13716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3pPr>
            <a:lvl4pPr indent="-381000" lvl="3" marL="1828800" marR="0" rtl="0" algn="l">
              <a:lnSpc>
                <a:spcPct val="110000"/>
              </a:lnSpc>
              <a:spcBef>
                <a:spcPts val="300"/>
              </a:spcBef>
              <a:spcAft>
                <a:spcPts val="0"/>
              </a:spcAft>
              <a:buClr>
                <a:srgbClr val="000000"/>
              </a:buClr>
              <a:buSzPts val="2400"/>
              <a:buFont typeface="Overpass"/>
              <a:buChar char="•"/>
              <a:defRPr b="0" i="0" sz="2400" u="none" cap="none" strike="noStrike">
                <a:solidFill>
                  <a:srgbClr val="000000"/>
                </a:solidFill>
                <a:latin typeface="Overpass"/>
                <a:ea typeface="Overpass"/>
                <a:cs typeface="Overpass"/>
                <a:sym typeface="Overpass"/>
              </a:defRPr>
            </a:lvl4pPr>
            <a:lvl5pPr indent="-400050" lvl="4" marL="2286000" marR="0" rtl="0" algn="l">
              <a:lnSpc>
                <a:spcPct val="110000"/>
              </a:lnSpc>
              <a:spcBef>
                <a:spcPts val="300"/>
              </a:spcBef>
              <a:spcAft>
                <a:spcPts val="0"/>
              </a:spcAft>
              <a:buClr>
                <a:srgbClr val="000000"/>
              </a:buClr>
              <a:buSzPts val="2700"/>
              <a:buFont typeface="Overpass"/>
              <a:buChar char="•"/>
              <a:defRPr b="0" i="0" sz="2700" u="none" cap="none" strike="noStrike">
                <a:solidFill>
                  <a:srgbClr val="000000"/>
                </a:solidFill>
                <a:latin typeface="Overpass"/>
                <a:ea typeface="Overpass"/>
                <a:cs typeface="Overpass"/>
                <a:sym typeface="Overpass"/>
              </a:defRPr>
            </a:lvl5pPr>
            <a:lvl6pPr indent="-400050" lvl="5" marL="2743200" marR="0" rtl="0" algn="l">
              <a:spcBef>
                <a:spcPts val="500"/>
              </a:spcBef>
              <a:spcAft>
                <a:spcPts val="0"/>
              </a:spcAft>
              <a:buClr>
                <a:schemeClr val="dk1"/>
              </a:buClr>
              <a:buSzPts val="2700"/>
              <a:buFont typeface="Overpass"/>
              <a:buChar char="•"/>
              <a:defRPr b="0" i="0" sz="2700" u="none" cap="none" strike="noStrike">
                <a:solidFill>
                  <a:schemeClr val="dk1"/>
                </a:solidFill>
                <a:latin typeface="Overpass"/>
                <a:ea typeface="Overpass"/>
                <a:cs typeface="Overpass"/>
                <a:sym typeface="Overpass"/>
              </a:defRPr>
            </a:lvl6pPr>
            <a:lvl7pPr indent="-400050" lvl="6" marL="3200400" marR="0" rtl="0" algn="l">
              <a:spcBef>
                <a:spcPts val="2100"/>
              </a:spcBef>
              <a:spcAft>
                <a:spcPts val="0"/>
              </a:spcAft>
              <a:buClr>
                <a:schemeClr val="dk1"/>
              </a:buClr>
              <a:buSzPts val="2700"/>
              <a:buFont typeface="Overpass"/>
              <a:buChar char="•"/>
              <a:defRPr b="0" i="0" sz="2700" u="none" cap="none" strike="noStrike">
                <a:solidFill>
                  <a:schemeClr val="dk1"/>
                </a:solidFill>
                <a:latin typeface="Overpass"/>
                <a:ea typeface="Overpass"/>
                <a:cs typeface="Overpass"/>
                <a:sym typeface="Overpass"/>
              </a:defRPr>
            </a:lvl7pPr>
            <a:lvl8pPr indent="-400050" lvl="7" marL="3657600" marR="0" rtl="0" algn="l">
              <a:spcBef>
                <a:spcPts val="2100"/>
              </a:spcBef>
              <a:spcAft>
                <a:spcPts val="0"/>
              </a:spcAft>
              <a:buClr>
                <a:schemeClr val="dk1"/>
              </a:buClr>
              <a:buSzPts val="2700"/>
              <a:buFont typeface="Overpass"/>
              <a:buChar char="•"/>
              <a:defRPr b="0" i="0" sz="2700" u="none" cap="none" strike="noStrike">
                <a:solidFill>
                  <a:schemeClr val="dk1"/>
                </a:solidFill>
                <a:latin typeface="Overpass"/>
                <a:ea typeface="Overpass"/>
                <a:cs typeface="Overpass"/>
                <a:sym typeface="Overpass"/>
              </a:defRPr>
            </a:lvl8pPr>
            <a:lvl9pPr indent="-400050" lvl="8" marL="4114800" marR="0" rtl="0" algn="l">
              <a:spcBef>
                <a:spcPts val="2100"/>
              </a:spcBef>
              <a:spcAft>
                <a:spcPts val="2100"/>
              </a:spcAft>
              <a:buClr>
                <a:schemeClr val="dk1"/>
              </a:buClr>
              <a:buSzPts val="2700"/>
              <a:buFont typeface="Overpass"/>
              <a:buChar char="•"/>
              <a:defRPr b="0" i="0" sz="2700" u="none" cap="none" strike="noStrike">
                <a:solidFill>
                  <a:schemeClr val="dk1"/>
                </a:solidFill>
                <a:latin typeface="Overpass"/>
                <a:ea typeface="Overpass"/>
                <a:cs typeface="Overpass"/>
                <a:sym typeface="Overpass"/>
              </a:defRPr>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bg>
      <p:bgPr>
        <a:blipFill>
          <a:blip r:embed="rId2">
            <a:alphaModFix/>
          </a:blip>
          <a:stretch>
            <a:fillRect/>
          </a:stretch>
        </a:blipFill>
      </p:bgPr>
    </p:bg>
    <p:spTree>
      <p:nvGrpSpPr>
        <p:cNvPr id="5484" name="Shape 5484"/>
        <p:cNvGrpSpPr/>
        <p:nvPr/>
      </p:nvGrpSpPr>
      <p:grpSpPr>
        <a:xfrm>
          <a:off x="0" y="0"/>
          <a:ext cx="0" cy="0"/>
          <a:chOff x="0" y="0"/>
          <a:chExt cx="0" cy="0"/>
        </a:xfrm>
      </p:grpSpPr>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1">
  <p:cSld name="TITLE_AND_TWO_COLUMNS_1">
    <p:bg>
      <p:bgPr>
        <a:blipFill>
          <a:blip r:embed="rId2">
            <a:alphaModFix/>
          </a:blip>
          <a:stretch>
            <a:fillRect/>
          </a:stretch>
        </a:blipFill>
      </p:bgPr>
    </p:bg>
    <p:spTree>
      <p:nvGrpSpPr>
        <p:cNvPr id="5485" name="Shape 548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57" name="Shape 457"/>
        <p:cNvGrpSpPr/>
        <p:nvPr/>
      </p:nvGrpSpPr>
      <p:grpSpPr>
        <a:xfrm>
          <a:off x="0" y="0"/>
          <a:ext cx="0" cy="0"/>
          <a:chOff x="0" y="0"/>
          <a:chExt cx="0" cy="0"/>
        </a:xfrm>
      </p:grpSpPr>
      <p:sp>
        <p:nvSpPr>
          <p:cNvPr id="458" name="Google Shape;458;p4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459" name="Google Shape;459;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0" name="Google Shape;460;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61" name="Google Shape;461;p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2" name="Google Shape;462;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463" name="Google Shape;463;p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64" name="Google Shape;464;p4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465" name="Google Shape;465;p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4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68" name="Google Shape;468;p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9" name="Google Shape;469;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0" name="Google Shape;470;p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1" name="Google Shape;471;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72" name="Google Shape;472;p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473" name="Google Shape;473;p4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74" name="Google Shape;474;p48"/>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4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77" name="Google Shape;477;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81" name="Google Shape;481;p4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82" name="Google Shape;482;p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3" name="Google Shape;483;p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84" name="Google Shape;484;p4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5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487" name="Google Shape;487;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89" name="Google Shape;489;p5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490" name="Google Shape;490;p5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1" name="Google Shape;491;p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492" name="Google Shape;492;p5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493" name="Shape 493"/>
        <p:cNvGrpSpPr/>
        <p:nvPr/>
      </p:nvGrpSpPr>
      <p:grpSpPr>
        <a:xfrm>
          <a:off x="0" y="0"/>
          <a:ext cx="0" cy="0"/>
          <a:chOff x="0" y="0"/>
          <a:chExt cx="0" cy="0"/>
        </a:xfrm>
      </p:grpSpPr>
      <p:sp>
        <p:nvSpPr>
          <p:cNvPr id="494" name="Google Shape;494;p51"/>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8" name="Google Shape;58;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9" name="Google Shape;59;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0" name="Google Shape;60;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62" name="Google Shape;62;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63" name="Google Shape;63;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64" name="Google Shape;64;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5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497" name="Google Shape;497;p5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98" name="Google Shape;498;p5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9" name="Google Shape;499;p5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500" name="Google Shape;500;p5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501" name="Google Shape;501;p5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02" name="Google Shape;502;p5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503" name="Shape 503"/>
        <p:cNvGrpSpPr/>
        <p:nvPr/>
      </p:nvGrpSpPr>
      <p:grpSpPr>
        <a:xfrm>
          <a:off x="0" y="0"/>
          <a:ext cx="0" cy="0"/>
          <a:chOff x="0" y="0"/>
          <a:chExt cx="0" cy="0"/>
        </a:xfrm>
      </p:grpSpPr>
      <p:sp>
        <p:nvSpPr>
          <p:cNvPr id="504" name="Google Shape;504;p53"/>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505" name="Google Shape;505;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6" name="Google Shape;506;p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07" name="Google Shape;507;p5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08" name="Google Shape;508;p53"/>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09" name="Google Shape;509;p53"/>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510" name="Google Shape;510;p5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511" name="Google Shape;511;p53"/>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12" name="Google Shape;512;p53"/>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513" name="Shape 513"/>
        <p:cNvGrpSpPr/>
        <p:nvPr/>
      </p:nvGrpSpPr>
      <p:grpSpPr>
        <a:xfrm>
          <a:off x="0" y="0"/>
          <a:ext cx="0" cy="0"/>
          <a:chOff x="0" y="0"/>
          <a:chExt cx="0" cy="0"/>
        </a:xfrm>
      </p:grpSpPr>
      <p:sp>
        <p:nvSpPr>
          <p:cNvPr id="514" name="Google Shape;514;p5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5" name="Google Shape;515;p5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516" name="Google Shape;516;p54"/>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517" name="Shape 517"/>
        <p:cNvGrpSpPr/>
        <p:nvPr/>
      </p:nvGrpSpPr>
      <p:grpSpPr>
        <a:xfrm>
          <a:off x="0" y="0"/>
          <a:ext cx="0" cy="0"/>
          <a:chOff x="0" y="0"/>
          <a:chExt cx="0" cy="0"/>
        </a:xfrm>
      </p:grpSpPr>
      <p:sp>
        <p:nvSpPr>
          <p:cNvPr id="518" name="Google Shape;518;p55"/>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19" name="Google Shape;519;p55"/>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520" name="Google Shape;520;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521" name="Google Shape;521;p55"/>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522" name="Google Shape;522;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3" name="Google Shape;523;p5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24" name="Google Shape;524;p5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25" name="Google Shape;525;p5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26" name="Google Shape;526;p55"/>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527" name="Shape 527"/>
        <p:cNvGrpSpPr/>
        <p:nvPr/>
      </p:nvGrpSpPr>
      <p:grpSpPr>
        <a:xfrm>
          <a:off x="0" y="0"/>
          <a:ext cx="0" cy="0"/>
          <a:chOff x="0" y="0"/>
          <a:chExt cx="0" cy="0"/>
        </a:xfrm>
      </p:grpSpPr>
      <p:sp>
        <p:nvSpPr>
          <p:cNvPr id="528" name="Google Shape;528;p56"/>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529" name="Google Shape;529;p5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30" name="Google Shape;530;p56"/>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531" name="Google Shape;531;p56"/>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5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534" name="Shape 534"/>
        <p:cNvGrpSpPr/>
        <p:nvPr/>
      </p:nvGrpSpPr>
      <p:grpSpPr>
        <a:xfrm>
          <a:off x="0" y="0"/>
          <a:ext cx="0" cy="0"/>
          <a:chOff x="0" y="0"/>
          <a:chExt cx="0" cy="0"/>
        </a:xfrm>
      </p:grpSpPr>
      <p:sp>
        <p:nvSpPr>
          <p:cNvPr id="535" name="Google Shape;535;p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536" name="Google Shape;536;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7" name="Google Shape;537;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538" name="Google Shape;538;p5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539" name="Google Shape;539;p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0" name="Google Shape;540;p5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541" name="Google Shape;541;p5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542" name="Google Shape;542;p58"/>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43" name="Google Shape;543;p58"/>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544" name="Shape 544"/>
        <p:cNvGrpSpPr/>
        <p:nvPr/>
      </p:nvGrpSpPr>
      <p:grpSpPr>
        <a:xfrm>
          <a:off x="0" y="0"/>
          <a:ext cx="0" cy="0"/>
          <a:chOff x="0" y="0"/>
          <a:chExt cx="0" cy="0"/>
        </a:xfrm>
      </p:grpSpPr>
      <p:sp>
        <p:nvSpPr>
          <p:cNvPr id="545" name="Google Shape;545;p59"/>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6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548" name="Shape 548"/>
        <p:cNvGrpSpPr/>
        <p:nvPr/>
      </p:nvGrpSpPr>
      <p:grpSpPr>
        <a:xfrm>
          <a:off x="0" y="0"/>
          <a:ext cx="0" cy="0"/>
          <a:chOff x="0" y="0"/>
          <a:chExt cx="0" cy="0"/>
        </a:xfrm>
      </p:grpSpPr>
      <p:sp>
        <p:nvSpPr>
          <p:cNvPr id="549" name="Google Shape;549;p61"/>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6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67" name="Google Shape;67;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8" name="Google Shape;68;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9" name="Google Shape;69;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71" name="Google Shape;71;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2" name="Google Shape;72;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73" name="Google Shape;73;p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74" name="Google Shape;74;p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75" name="Google Shape;75;p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76" name="Google Shape;76;p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77" name="Google Shape;77;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 name="Google Shape;78;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9" name="Google Shape;79;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0" name="Google Shape;80;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551" name="Shape 551"/>
        <p:cNvGrpSpPr/>
        <p:nvPr/>
      </p:nvGrpSpPr>
      <p:grpSpPr>
        <a:xfrm>
          <a:off x="0" y="0"/>
          <a:ext cx="0" cy="0"/>
          <a:chOff x="0" y="0"/>
          <a:chExt cx="0" cy="0"/>
        </a:xfrm>
      </p:grpSpPr>
      <p:sp>
        <p:nvSpPr>
          <p:cNvPr id="552" name="Google Shape;552;p62"/>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3" name="Google Shape;553;p62"/>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4" name="Google Shape;554;p6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55" name="Google Shape;555;p62"/>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556" name="Shape 556"/>
        <p:cNvGrpSpPr/>
        <p:nvPr/>
      </p:nvGrpSpPr>
      <p:grpSpPr>
        <a:xfrm>
          <a:off x="0" y="0"/>
          <a:ext cx="0" cy="0"/>
          <a:chOff x="0" y="0"/>
          <a:chExt cx="0" cy="0"/>
        </a:xfrm>
      </p:grpSpPr>
      <p:sp>
        <p:nvSpPr>
          <p:cNvPr id="557" name="Google Shape;557;p6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8" name="Google Shape;558;p6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9" name="Google Shape;559;p6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60" name="Google Shape;560;p6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6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563" name="Shape 563"/>
        <p:cNvGrpSpPr/>
        <p:nvPr/>
      </p:nvGrpSpPr>
      <p:grpSpPr>
        <a:xfrm>
          <a:off x="0" y="0"/>
          <a:ext cx="0" cy="0"/>
          <a:chOff x="0" y="0"/>
          <a:chExt cx="0" cy="0"/>
        </a:xfrm>
      </p:grpSpPr>
      <p:sp>
        <p:nvSpPr>
          <p:cNvPr id="564" name="Google Shape;564;p65"/>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65"/>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566" name="Shape 566"/>
        <p:cNvGrpSpPr/>
        <p:nvPr/>
      </p:nvGrpSpPr>
      <p:grpSpPr>
        <a:xfrm>
          <a:off x="0" y="0"/>
          <a:ext cx="0" cy="0"/>
          <a:chOff x="0" y="0"/>
          <a:chExt cx="0" cy="0"/>
        </a:xfrm>
      </p:grpSpPr>
      <p:sp>
        <p:nvSpPr>
          <p:cNvPr id="567" name="Google Shape;567;p66"/>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6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6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71" name="Google Shape;571;p67"/>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572" name="Google Shape;572;p6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73" name="Google Shape;573;p67"/>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4" name="Google Shape;574;p67"/>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575" name="Google Shape;575;p67"/>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76" name="Google Shape;576;p67"/>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577" name="Google Shape;577;p6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78" name="Google Shape;578;p6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79" name="Google Shape;579;p6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80" name="Google Shape;580;p6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81" name="Google Shape;581;p6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582" name="Google Shape;582;p6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583" name="Google Shape;583;p6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584" name="Google Shape;584;p6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85" name="Shape 585"/>
        <p:cNvGrpSpPr/>
        <p:nvPr/>
      </p:nvGrpSpPr>
      <p:grpSpPr>
        <a:xfrm>
          <a:off x="0" y="0"/>
          <a:ext cx="0" cy="0"/>
          <a:chOff x="0" y="0"/>
          <a:chExt cx="0" cy="0"/>
        </a:xfrm>
      </p:grpSpPr>
      <p:sp>
        <p:nvSpPr>
          <p:cNvPr id="586" name="Google Shape;586;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87" name="Google Shape;58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8" name="Google Shape;58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9" name="Google Shape;589;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0" name="Google Shape;590;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1" name="Google Shape;591;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592" name="Shape 592"/>
        <p:cNvGrpSpPr/>
        <p:nvPr/>
      </p:nvGrpSpPr>
      <p:grpSpPr>
        <a:xfrm>
          <a:off x="0" y="0"/>
          <a:ext cx="0" cy="0"/>
          <a:chOff x="0" y="0"/>
          <a:chExt cx="0" cy="0"/>
        </a:xfrm>
      </p:grpSpPr>
      <p:pic>
        <p:nvPicPr>
          <p:cNvPr descr="Shape 7" id="593" name="Google Shape;593;p69"/>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4" name="Google Shape;594;p69"/>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595" name="Google Shape;595;p69"/>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596" name="Google Shape;596;p69"/>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597" name="Shape 597"/>
        <p:cNvGrpSpPr/>
        <p:nvPr/>
      </p:nvGrpSpPr>
      <p:grpSpPr>
        <a:xfrm>
          <a:off x="0" y="0"/>
          <a:ext cx="0" cy="0"/>
          <a:chOff x="0" y="0"/>
          <a:chExt cx="0" cy="0"/>
        </a:xfrm>
      </p:grpSpPr>
      <p:pic>
        <p:nvPicPr>
          <p:cNvPr descr="Shape 7" id="598" name="Google Shape;598;p70"/>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9" name="Google Shape;599;p70"/>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600" name="Google Shape;600;p70"/>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601" name="Google Shape;601;p70"/>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605" name="Google Shape;605;p7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b="1" sz="6000">
                <a:solidFill>
                  <a:srgbClr val="EBEBEB"/>
                </a:solidFill>
                <a:latin typeface="Overpass"/>
                <a:ea typeface="Overpass"/>
                <a:cs typeface="Overpass"/>
                <a:sym typeface="Overpass"/>
              </a:defRPr>
            </a:lvl1pPr>
            <a:lvl2pPr lvl="1">
              <a:spcBef>
                <a:spcPts val="0"/>
              </a:spcBef>
              <a:spcAft>
                <a:spcPts val="0"/>
              </a:spcAft>
              <a:buNone/>
              <a:defRPr b="1" sz="6000">
                <a:solidFill>
                  <a:srgbClr val="EBEBEB"/>
                </a:solidFill>
                <a:latin typeface="Overpass"/>
                <a:ea typeface="Overpass"/>
                <a:cs typeface="Overpass"/>
                <a:sym typeface="Overpass"/>
              </a:defRPr>
            </a:lvl2pPr>
            <a:lvl3pPr lvl="2">
              <a:spcBef>
                <a:spcPts val="0"/>
              </a:spcBef>
              <a:spcAft>
                <a:spcPts val="0"/>
              </a:spcAft>
              <a:buNone/>
              <a:defRPr b="1" sz="6000">
                <a:solidFill>
                  <a:srgbClr val="EBEBEB"/>
                </a:solidFill>
                <a:latin typeface="Overpass"/>
                <a:ea typeface="Overpass"/>
                <a:cs typeface="Overpass"/>
                <a:sym typeface="Overpass"/>
              </a:defRPr>
            </a:lvl3pPr>
            <a:lvl4pPr lvl="3">
              <a:spcBef>
                <a:spcPts val="0"/>
              </a:spcBef>
              <a:spcAft>
                <a:spcPts val="0"/>
              </a:spcAft>
              <a:buNone/>
              <a:defRPr b="1" sz="6000">
                <a:solidFill>
                  <a:srgbClr val="EBEBEB"/>
                </a:solidFill>
                <a:latin typeface="Overpass"/>
                <a:ea typeface="Overpass"/>
                <a:cs typeface="Overpass"/>
                <a:sym typeface="Overpass"/>
              </a:defRPr>
            </a:lvl4pPr>
            <a:lvl5pPr lvl="4">
              <a:spcBef>
                <a:spcPts val="0"/>
              </a:spcBef>
              <a:spcAft>
                <a:spcPts val="0"/>
              </a:spcAft>
              <a:buNone/>
              <a:defRPr b="1" sz="6000">
                <a:solidFill>
                  <a:srgbClr val="EBEBEB"/>
                </a:solidFill>
                <a:latin typeface="Overpass"/>
                <a:ea typeface="Overpass"/>
                <a:cs typeface="Overpass"/>
                <a:sym typeface="Overpass"/>
              </a:defRPr>
            </a:lvl5pPr>
            <a:lvl6pPr lvl="5">
              <a:spcBef>
                <a:spcPts val="0"/>
              </a:spcBef>
              <a:spcAft>
                <a:spcPts val="0"/>
              </a:spcAft>
              <a:buNone/>
              <a:defRPr b="1" sz="6000">
                <a:solidFill>
                  <a:srgbClr val="EBEBEB"/>
                </a:solidFill>
                <a:latin typeface="Overpass"/>
                <a:ea typeface="Overpass"/>
                <a:cs typeface="Overpass"/>
                <a:sym typeface="Overpass"/>
              </a:defRPr>
            </a:lvl6pPr>
            <a:lvl7pPr lvl="6">
              <a:spcBef>
                <a:spcPts val="0"/>
              </a:spcBef>
              <a:spcAft>
                <a:spcPts val="0"/>
              </a:spcAft>
              <a:buNone/>
              <a:defRPr b="1" sz="6000">
                <a:solidFill>
                  <a:srgbClr val="EBEBEB"/>
                </a:solidFill>
                <a:latin typeface="Overpass"/>
                <a:ea typeface="Overpass"/>
                <a:cs typeface="Overpass"/>
                <a:sym typeface="Overpass"/>
              </a:defRPr>
            </a:lvl7pPr>
            <a:lvl8pPr lvl="7">
              <a:spcBef>
                <a:spcPts val="0"/>
              </a:spcBef>
              <a:spcAft>
                <a:spcPts val="0"/>
              </a:spcAft>
              <a:buNone/>
              <a:defRPr b="1" sz="6000">
                <a:solidFill>
                  <a:srgbClr val="EBEBEB"/>
                </a:solidFill>
                <a:latin typeface="Overpass"/>
                <a:ea typeface="Overpass"/>
                <a:cs typeface="Overpass"/>
                <a:sym typeface="Overpass"/>
              </a:defRPr>
            </a:lvl8pPr>
            <a:lvl9pPr lvl="8">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83" name="Google Shape;83;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5" name="Google Shape;85;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87" name="Google Shape;87;p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8" name="Google Shape;88;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4D4D4F"/>
                </a:solidFill>
              </a:defRPr>
            </a:lvl1pPr>
            <a:lvl2pPr lvl="1">
              <a:lnSpc>
                <a:spcPct val="174000"/>
              </a:lnSpc>
              <a:spcBef>
                <a:spcPts val="0"/>
              </a:spcBef>
              <a:spcAft>
                <a:spcPts val="0"/>
              </a:spcAft>
              <a:buNone/>
              <a:defRPr sz="1400">
                <a:solidFill>
                  <a:srgbClr val="4D4D4F"/>
                </a:solidFill>
              </a:defRPr>
            </a:lvl2pPr>
            <a:lvl3pPr lvl="2">
              <a:lnSpc>
                <a:spcPct val="174000"/>
              </a:lnSpc>
              <a:spcBef>
                <a:spcPts val="0"/>
              </a:spcBef>
              <a:spcAft>
                <a:spcPts val="0"/>
              </a:spcAft>
              <a:buNone/>
              <a:defRPr sz="1400">
                <a:solidFill>
                  <a:srgbClr val="4D4D4F"/>
                </a:solidFill>
              </a:defRPr>
            </a:lvl3pPr>
            <a:lvl4pPr lvl="3">
              <a:lnSpc>
                <a:spcPct val="174000"/>
              </a:lnSpc>
              <a:spcBef>
                <a:spcPts val="0"/>
              </a:spcBef>
              <a:spcAft>
                <a:spcPts val="0"/>
              </a:spcAft>
              <a:buNone/>
              <a:defRPr sz="1400">
                <a:solidFill>
                  <a:srgbClr val="4D4D4F"/>
                </a:solidFill>
              </a:defRPr>
            </a:lvl4pPr>
            <a:lvl5pPr lvl="4">
              <a:lnSpc>
                <a:spcPct val="174000"/>
              </a:lnSpc>
              <a:spcBef>
                <a:spcPts val="0"/>
              </a:spcBef>
              <a:spcAft>
                <a:spcPts val="0"/>
              </a:spcAft>
              <a:buNone/>
              <a:defRPr sz="1400">
                <a:solidFill>
                  <a:srgbClr val="4D4D4F"/>
                </a:solidFill>
              </a:defRPr>
            </a:lvl5pPr>
            <a:lvl6pPr lvl="5">
              <a:lnSpc>
                <a:spcPct val="174000"/>
              </a:lnSpc>
              <a:spcBef>
                <a:spcPts val="0"/>
              </a:spcBef>
              <a:spcAft>
                <a:spcPts val="0"/>
              </a:spcAft>
              <a:buNone/>
              <a:defRPr sz="1400">
                <a:solidFill>
                  <a:srgbClr val="4D4D4F"/>
                </a:solidFill>
              </a:defRPr>
            </a:lvl6pPr>
            <a:lvl7pPr lvl="6">
              <a:lnSpc>
                <a:spcPct val="174000"/>
              </a:lnSpc>
              <a:spcBef>
                <a:spcPts val="0"/>
              </a:spcBef>
              <a:spcAft>
                <a:spcPts val="0"/>
              </a:spcAft>
              <a:buNone/>
              <a:defRPr sz="1400">
                <a:solidFill>
                  <a:srgbClr val="4D4D4F"/>
                </a:solidFill>
              </a:defRPr>
            </a:lvl7pPr>
            <a:lvl8pPr lvl="7">
              <a:lnSpc>
                <a:spcPct val="174000"/>
              </a:lnSpc>
              <a:spcBef>
                <a:spcPts val="0"/>
              </a:spcBef>
              <a:spcAft>
                <a:spcPts val="0"/>
              </a:spcAft>
              <a:buNone/>
              <a:defRPr sz="1400">
                <a:solidFill>
                  <a:srgbClr val="4D4D4F"/>
                </a:solidFill>
              </a:defRPr>
            </a:lvl8pPr>
            <a:lvl9pPr lvl="8">
              <a:lnSpc>
                <a:spcPct val="174000"/>
              </a:lnSpc>
              <a:spcBef>
                <a:spcPts val="0"/>
              </a:spcBef>
              <a:spcAft>
                <a:spcPts val="0"/>
              </a:spcAft>
              <a:buNone/>
              <a:defRPr sz="1400">
                <a:solidFill>
                  <a:srgbClr val="4D4D4F"/>
                </a:solidFill>
              </a:defRPr>
            </a:lvl9pPr>
          </a:lstStyle>
          <a:p/>
        </p:txBody>
      </p:sp>
      <p:pic>
        <p:nvPicPr>
          <p:cNvPr id="89" name="Google Shape;89;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606" name="Shape 606"/>
        <p:cNvGrpSpPr/>
        <p:nvPr/>
      </p:nvGrpSpPr>
      <p:grpSpPr>
        <a:xfrm>
          <a:off x="0" y="0"/>
          <a:ext cx="0" cy="0"/>
          <a:chOff x="0" y="0"/>
          <a:chExt cx="0" cy="0"/>
        </a:xfrm>
      </p:grpSpPr>
      <p:cxnSp>
        <p:nvCxnSpPr>
          <p:cNvPr id="607" name="Google Shape;607;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 name="Google Shape;610;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1" name="Google Shape;611;p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2" name="Google Shape;612;p7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3" name="Google Shape;613;p7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4" name="Google Shape;614;p7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5" name="Google Shape;615;p7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6" name="Google Shape;616;p7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7" name="Google Shape;617;p7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618" name="Google Shape;618;p7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19" name="Google Shape;619;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20" name="Google Shape;620;p7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621" name="Shape 621"/>
        <p:cNvGrpSpPr/>
        <p:nvPr/>
      </p:nvGrpSpPr>
      <p:grpSpPr>
        <a:xfrm>
          <a:off x="0" y="0"/>
          <a:ext cx="0" cy="0"/>
          <a:chOff x="0" y="0"/>
          <a:chExt cx="0" cy="0"/>
        </a:xfrm>
      </p:grpSpPr>
      <p:sp>
        <p:nvSpPr>
          <p:cNvPr id="622" name="Google Shape;622;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623" name="Google Shape;623;p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624" name="Google Shape;624;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7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26" name="Google Shape;626;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8" name="Google Shape;628;p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629" name="Google Shape;629;p7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630" name="Shape 630"/>
        <p:cNvGrpSpPr/>
        <p:nvPr/>
      </p:nvGrpSpPr>
      <p:grpSpPr>
        <a:xfrm>
          <a:off x="0" y="0"/>
          <a:ext cx="0" cy="0"/>
          <a:chOff x="0" y="0"/>
          <a:chExt cx="0" cy="0"/>
        </a:xfrm>
      </p:grpSpPr>
      <p:sp>
        <p:nvSpPr>
          <p:cNvPr id="631" name="Google Shape;631;p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32" name="Google Shape;632;p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33" name="Google Shape;633;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34" name="Google Shape;634;p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35" name="Google Shape;635;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6" name="Google Shape;636;p7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37" name="Google Shape;637;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8" name="Google Shape;638;p7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639" name="Shape 639"/>
        <p:cNvGrpSpPr/>
        <p:nvPr/>
      </p:nvGrpSpPr>
      <p:grpSpPr>
        <a:xfrm>
          <a:off x="0" y="0"/>
          <a:ext cx="0" cy="0"/>
          <a:chOff x="0" y="0"/>
          <a:chExt cx="0" cy="0"/>
        </a:xfrm>
      </p:grpSpPr>
      <p:sp>
        <p:nvSpPr>
          <p:cNvPr id="640" name="Google Shape;640;p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41" name="Google Shape;641;p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42" name="Google Shape;642;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643" name="Google Shape;643;p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44" name="Google Shape;644;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645" name="Google Shape;645;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6" name="Google Shape;646;p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647" name="Shape 647"/>
        <p:cNvGrpSpPr/>
        <p:nvPr/>
      </p:nvGrpSpPr>
      <p:grpSpPr>
        <a:xfrm>
          <a:off x="0" y="0"/>
          <a:ext cx="0" cy="0"/>
          <a:chOff x="0" y="0"/>
          <a:chExt cx="0" cy="0"/>
        </a:xfrm>
      </p:grpSpPr>
      <p:sp>
        <p:nvSpPr>
          <p:cNvPr id="648" name="Google Shape;648;p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1pPr>
            <a:lvl2pPr lvl="1"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2pPr>
            <a:lvl3pPr lvl="2"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3pPr>
            <a:lvl4pPr lvl="3"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4pPr>
            <a:lvl5pPr lvl="4"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5pPr>
            <a:lvl6pPr lvl="5"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6pPr>
            <a:lvl7pPr lvl="6"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7pPr>
            <a:lvl8pPr lvl="7"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8pPr>
            <a:lvl9pPr lvl="8"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9pPr>
          </a:lstStyle>
          <a:p/>
        </p:txBody>
      </p:sp>
      <p:cxnSp>
        <p:nvCxnSpPr>
          <p:cNvPr id="649" name="Google Shape;649;p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50" name="Google Shape;650;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1pPr>
            <a:lvl2pPr lvl="1"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2pPr>
            <a:lvl3pPr lvl="2"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3pPr>
            <a:lvl4pPr lvl="3"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4pPr>
            <a:lvl5pPr lvl="4"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5pPr>
            <a:lvl6pPr lvl="5"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6pPr>
            <a:lvl7pPr lvl="6"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7pPr>
            <a:lvl8pPr lvl="7"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8pPr>
            <a:lvl9pPr lvl="8"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9pPr>
          </a:lstStyle>
          <a:p/>
        </p:txBody>
      </p:sp>
      <p:cxnSp>
        <p:nvCxnSpPr>
          <p:cNvPr id="651" name="Google Shape;651;p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52" name="Google Shape;652;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53" name="Google Shape;653;p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54" name="Google Shape;654;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5" name="Google Shape;655;p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7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7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7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7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7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7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7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7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656" name="Shape 656"/>
        <p:cNvGrpSpPr/>
        <p:nvPr/>
      </p:nvGrpSpPr>
      <p:grpSpPr>
        <a:xfrm>
          <a:off x="0" y="0"/>
          <a:ext cx="0" cy="0"/>
          <a:chOff x="0" y="0"/>
          <a:chExt cx="0" cy="0"/>
        </a:xfrm>
      </p:grpSpPr>
      <p:sp>
        <p:nvSpPr>
          <p:cNvPr id="657" name="Google Shape;657;p77"/>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59" name="Google Shape;659;p77"/>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3">
    <p:bg>
      <p:bgPr>
        <a:solidFill>
          <a:srgbClr val="141414"/>
        </a:solidFill>
      </p:bgPr>
    </p:bg>
    <p:spTree>
      <p:nvGrpSpPr>
        <p:cNvPr id="660" name="Shape 660"/>
        <p:cNvGrpSpPr/>
        <p:nvPr/>
      </p:nvGrpSpPr>
      <p:grpSpPr>
        <a:xfrm>
          <a:off x="0" y="0"/>
          <a:ext cx="0" cy="0"/>
          <a:chOff x="0" y="0"/>
          <a:chExt cx="0" cy="0"/>
        </a:xfrm>
      </p:grpSpPr>
      <p:sp>
        <p:nvSpPr>
          <p:cNvPr id="661" name="Google Shape;661;p78"/>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63" name="Google Shape;663;p78"/>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4" name="Shape 664"/>
        <p:cNvGrpSpPr/>
        <p:nvPr/>
      </p:nvGrpSpPr>
      <p:grpSpPr>
        <a:xfrm>
          <a:off x="0" y="0"/>
          <a:ext cx="0" cy="0"/>
          <a:chOff x="0" y="0"/>
          <a:chExt cx="0" cy="0"/>
        </a:xfrm>
      </p:grpSpPr>
      <p:sp>
        <p:nvSpPr>
          <p:cNvPr id="665" name="Google Shape;665;p79"/>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6" name="Google Shape;666;p79"/>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667" name="Shape 667"/>
        <p:cNvGrpSpPr/>
        <p:nvPr/>
      </p:nvGrpSpPr>
      <p:grpSpPr>
        <a:xfrm>
          <a:off x="0" y="0"/>
          <a:ext cx="0" cy="0"/>
          <a:chOff x="0" y="0"/>
          <a:chExt cx="0" cy="0"/>
        </a:xfrm>
      </p:grpSpPr>
      <p:sp>
        <p:nvSpPr>
          <p:cNvPr id="668" name="Google Shape;668;p8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69" name="Google Shape;669;p8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0" name="Google Shape;670;p8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71" name="Google Shape;671;p8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72" name="Google Shape;672;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73" name="Google Shape;673;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4" name="Google Shape;674;p8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30">
    <p:spTree>
      <p:nvGrpSpPr>
        <p:cNvPr id="675" name="Shape 675"/>
        <p:cNvGrpSpPr/>
        <p:nvPr/>
      </p:nvGrpSpPr>
      <p:grpSpPr>
        <a:xfrm>
          <a:off x="0" y="0"/>
          <a:ext cx="0" cy="0"/>
          <a:chOff x="0" y="0"/>
          <a:chExt cx="0" cy="0"/>
        </a:xfrm>
      </p:grpSpPr>
      <p:sp>
        <p:nvSpPr>
          <p:cNvPr id="676" name="Google Shape;676;p8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77" name="Google Shape;677;p8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8" name="Google Shape;678;p8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679" name="Google Shape;679;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0" name="Google Shape;680;p8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2" name="Google Shape;92;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6" name="Google Shape;96;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681" name="Shape 681"/>
        <p:cNvGrpSpPr/>
        <p:nvPr/>
      </p:nvGrpSpPr>
      <p:grpSpPr>
        <a:xfrm>
          <a:off x="0" y="0"/>
          <a:ext cx="0" cy="0"/>
          <a:chOff x="0" y="0"/>
          <a:chExt cx="0" cy="0"/>
        </a:xfrm>
      </p:grpSpPr>
      <p:sp>
        <p:nvSpPr>
          <p:cNvPr id="682" name="Google Shape;682;p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7">
    <p:spTree>
      <p:nvGrpSpPr>
        <p:cNvPr id="683" name="Shape 683"/>
        <p:cNvGrpSpPr/>
        <p:nvPr/>
      </p:nvGrpSpPr>
      <p:grpSpPr>
        <a:xfrm>
          <a:off x="0" y="0"/>
          <a:ext cx="0" cy="0"/>
          <a:chOff x="0" y="0"/>
          <a:chExt cx="0" cy="0"/>
        </a:xfrm>
      </p:grpSpPr>
      <p:sp>
        <p:nvSpPr>
          <p:cNvPr id="684" name="Google Shape;684;p8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85" name="Google Shape;685;p8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86" name="Google Shape;686;p8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87" name="Google Shape;687;p8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88" name="Google Shape;688;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89" name="Google Shape;689;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0" name="Google Shape;690;p8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1" name="Shape 691"/>
        <p:cNvGrpSpPr/>
        <p:nvPr/>
      </p:nvGrpSpPr>
      <p:grpSpPr>
        <a:xfrm>
          <a:off x="0" y="0"/>
          <a:ext cx="0" cy="0"/>
          <a:chOff x="0" y="0"/>
          <a:chExt cx="0" cy="0"/>
        </a:xfrm>
      </p:grpSpPr>
      <p:sp>
        <p:nvSpPr>
          <p:cNvPr id="692" name="Google Shape;692;p84"/>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93" name="Google Shape;693;p84"/>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694" name="Google Shape;694;p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95" name="Shape 695"/>
        <p:cNvGrpSpPr/>
        <p:nvPr/>
      </p:nvGrpSpPr>
      <p:grpSpPr>
        <a:xfrm>
          <a:off x="0" y="0"/>
          <a:ext cx="0" cy="0"/>
          <a:chOff x="0" y="0"/>
          <a:chExt cx="0" cy="0"/>
        </a:xfrm>
      </p:grpSpPr>
      <p:sp>
        <p:nvSpPr>
          <p:cNvPr id="696" name="Google Shape;696;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97" name="Google Shape;697;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8" name="Google Shape;698;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9" name="Google Shape;699;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0" name="Google Shape;700;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1" name="Google Shape;701;p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02" name="Google Shape;702;p8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703" name="Google Shape;703;p85"/>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704" name="Google Shape;704;p85"/>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705" name="Google Shape;705;p85"/>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709" name="Shape 709"/>
        <p:cNvGrpSpPr/>
        <p:nvPr/>
      </p:nvGrpSpPr>
      <p:grpSpPr>
        <a:xfrm>
          <a:off x="0" y="0"/>
          <a:ext cx="0" cy="0"/>
          <a:chOff x="0" y="0"/>
          <a:chExt cx="0" cy="0"/>
        </a:xfrm>
      </p:grpSpPr>
      <p:sp>
        <p:nvSpPr>
          <p:cNvPr id="710" name="Google Shape;710;p8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7"/>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12" name="Google Shape;712;p87"/>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13" name="Google Shape;713;p87"/>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14" name="Google Shape;714;p87"/>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15" name="Google Shape;715;p8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16" name="Google Shape;716;p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17" name="Google Shape;717;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18" name="Shape 718"/>
        <p:cNvGrpSpPr/>
        <p:nvPr/>
      </p:nvGrpSpPr>
      <p:grpSpPr>
        <a:xfrm>
          <a:off x="0" y="0"/>
          <a:ext cx="0" cy="0"/>
          <a:chOff x="0" y="0"/>
          <a:chExt cx="0" cy="0"/>
        </a:xfrm>
      </p:grpSpPr>
      <p:sp>
        <p:nvSpPr>
          <p:cNvPr id="719" name="Google Shape;719;p8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88"/>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21" name="Google Shape;721;p88"/>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22" name="Google Shape;722;p8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23" name="Google Shape;723;p88"/>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724" name="Google Shape;724;p88"/>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725" name="Google Shape;725;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726" name="Shape 726"/>
        <p:cNvGrpSpPr/>
        <p:nvPr/>
      </p:nvGrpSpPr>
      <p:grpSpPr>
        <a:xfrm>
          <a:off x="0" y="0"/>
          <a:ext cx="0" cy="0"/>
          <a:chOff x="0" y="0"/>
          <a:chExt cx="0" cy="0"/>
        </a:xfrm>
      </p:grpSpPr>
      <p:sp>
        <p:nvSpPr>
          <p:cNvPr id="727" name="Google Shape;727;p8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9"/>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729" name="Google Shape;729;p89"/>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730" name="Google Shape;730;p89"/>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731" name="Google Shape;731;p89"/>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732" name="Google Shape;732;p8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33" name="Google Shape;733;p8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34" name="Google Shape;734;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735" name="Shape 735"/>
        <p:cNvGrpSpPr/>
        <p:nvPr/>
      </p:nvGrpSpPr>
      <p:grpSpPr>
        <a:xfrm>
          <a:off x="0" y="0"/>
          <a:ext cx="0" cy="0"/>
          <a:chOff x="0" y="0"/>
          <a:chExt cx="0" cy="0"/>
        </a:xfrm>
      </p:grpSpPr>
      <p:sp>
        <p:nvSpPr>
          <p:cNvPr id="736" name="Google Shape;736;p9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0"/>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738" name="Google Shape;738;p90"/>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39" name="Google Shape;739;p90"/>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740" name="Google Shape;740;p90"/>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741" name="Google Shape;741;p90"/>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742" name="Google Shape;742;p90"/>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743" name="Google Shape;743;p90"/>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744" name="Google Shape;744;p90"/>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45" name="Google Shape;745;p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46" name="Google Shape;746;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47" name="Google Shape;747;p90"/>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748" name="Google Shape;748;p90"/>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749" name="Google Shape;749;p90"/>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50" name="Google Shape;750;p90"/>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751" name="Shape 751"/>
        <p:cNvGrpSpPr/>
        <p:nvPr/>
      </p:nvGrpSpPr>
      <p:grpSpPr>
        <a:xfrm>
          <a:off x="0" y="0"/>
          <a:ext cx="0" cy="0"/>
          <a:chOff x="0" y="0"/>
          <a:chExt cx="0" cy="0"/>
        </a:xfrm>
      </p:grpSpPr>
      <p:sp>
        <p:nvSpPr>
          <p:cNvPr id="752" name="Google Shape;752;p9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9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54" name="Google Shape;754;p9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55" name="Google Shape;755;p9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56" name="Google Shape;756;p91"/>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57" name="Google Shape;757;p91"/>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58" name="Google Shape;758;p9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59" name="Google Shape;759;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760" name="Shape 760"/>
        <p:cNvGrpSpPr/>
        <p:nvPr/>
      </p:nvGrpSpPr>
      <p:grpSpPr>
        <a:xfrm>
          <a:off x="0" y="0"/>
          <a:ext cx="0" cy="0"/>
          <a:chOff x="0" y="0"/>
          <a:chExt cx="0" cy="0"/>
        </a:xfrm>
      </p:grpSpPr>
      <p:sp>
        <p:nvSpPr>
          <p:cNvPr id="761" name="Google Shape;761;p92"/>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9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63" name="Google Shape;763;p9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64" name="Google Shape;764;p92"/>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65" name="Google Shape;765;p9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66" name="Google Shape;766;p92"/>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67" name="Google Shape;767;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08" name="Google Shape;108;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68" name="Shape 768"/>
        <p:cNvGrpSpPr/>
        <p:nvPr/>
      </p:nvGrpSpPr>
      <p:grpSpPr>
        <a:xfrm>
          <a:off x="0" y="0"/>
          <a:ext cx="0" cy="0"/>
          <a:chOff x="0" y="0"/>
          <a:chExt cx="0" cy="0"/>
        </a:xfrm>
      </p:grpSpPr>
      <p:sp>
        <p:nvSpPr>
          <p:cNvPr id="769" name="Google Shape;769;p9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70" name="Google Shape;770;p9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71" name="Google Shape;771;p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72" name="Google Shape;772;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73" name="Google Shape;773;p9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774" name="Google Shape;774;p9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75" name="Google Shape;775;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76" name="Shape 776"/>
        <p:cNvGrpSpPr/>
        <p:nvPr/>
      </p:nvGrpSpPr>
      <p:grpSpPr>
        <a:xfrm>
          <a:off x="0" y="0"/>
          <a:ext cx="0" cy="0"/>
          <a:chOff x="0" y="0"/>
          <a:chExt cx="0" cy="0"/>
        </a:xfrm>
      </p:grpSpPr>
      <p:sp>
        <p:nvSpPr>
          <p:cNvPr id="777" name="Google Shape;777;p9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78" name="Google Shape;778;p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79" name="Google Shape;779;p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80" name="Google Shape;780;p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781" name="Google Shape;781;p9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782" name="Google Shape;782;p94"/>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783" name="Google Shape;783;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784" name="Shape 784"/>
        <p:cNvGrpSpPr/>
        <p:nvPr/>
      </p:nvGrpSpPr>
      <p:grpSpPr>
        <a:xfrm>
          <a:off x="0" y="0"/>
          <a:ext cx="0" cy="0"/>
          <a:chOff x="0" y="0"/>
          <a:chExt cx="0" cy="0"/>
        </a:xfrm>
      </p:grpSpPr>
      <p:sp>
        <p:nvSpPr>
          <p:cNvPr id="785" name="Google Shape;785;p9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86" name="Google Shape;786;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87" name="Google Shape;787;p9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88" name="Google Shape;788;p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789" name="Google Shape;789;p9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790" name="Google Shape;790;p9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91" name="Google Shape;791;p95"/>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792" name="Google Shape;792;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793" name="Shape 793"/>
        <p:cNvGrpSpPr/>
        <p:nvPr/>
      </p:nvGrpSpPr>
      <p:grpSpPr>
        <a:xfrm>
          <a:off x="0" y="0"/>
          <a:ext cx="0" cy="0"/>
          <a:chOff x="0" y="0"/>
          <a:chExt cx="0" cy="0"/>
        </a:xfrm>
      </p:grpSpPr>
      <p:sp>
        <p:nvSpPr>
          <p:cNvPr id="794" name="Google Shape;794;p9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795" name="Google Shape;795;p9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96" name="Google Shape;796;p96"/>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797" name="Google Shape;797;p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798" name="Google Shape;798;p9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799" name="Google Shape;799;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800" name="Shape 800"/>
        <p:cNvGrpSpPr/>
        <p:nvPr/>
      </p:nvGrpSpPr>
      <p:grpSpPr>
        <a:xfrm>
          <a:off x="0" y="0"/>
          <a:ext cx="0" cy="0"/>
          <a:chOff x="0" y="0"/>
          <a:chExt cx="0" cy="0"/>
        </a:xfrm>
      </p:grpSpPr>
      <p:sp>
        <p:nvSpPr>
          <p:cNvPr id="801" name="Google Shape;801;p9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02" name="Google Shape;802;p9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803" name="Google Shape;803;p9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804" name="Google Shape;804;p9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805" name="Google Shape;805;p97"/>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806" name="Google Shape;806;p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807" name="Google Shape;807;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08" name="Shape 808"/>
        <p:cNvGrpSpPr/>
        <p:nvPr/>
      </p:nvGrpSpPr>
      <p:grpSpPr>
        <a:xfrm>
          <a:off x="0" y="0"/>
          <a:ext cx="0" cy="0"/>
          <a:chOff x="0" y="0"/>
          <a:chExt cx="0" cy="0"/>
        </a:xfrm>
      </p:grpSpPr>
      <p:sp>
        <p:nvSpPr>
          <p:cNvPr id="809" name="Google Shape;809;p98"/>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10" name="Google Shape;810;p9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11" name="Google Shape;811;p9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12" name="Google Shape;812;p98"/>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13" name="Google Shape;813;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814" name="Shape 814"/>
        <p:cNvGrpSpPr/>
        <p:nvPr/>
      </p:nvGrpSpPr>
      <p:grpSpPr>
        <a:xfrm>
          <a:off x="0" y="0"/>
          <a:ext cx="0" cy="0"/>
          <a:chOff x="0" y="0"/>
          <a:chExt cx="0" cy="0"/>
        </a:xfrm>
      </p:grpSpPr>
      <p:sp>
        <p:nvSpPr>
          <p:cNvPr id="815" name="Google Shape;815;p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16" name="Google Shape;816;p9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17" name="Google Shape;817;p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18" name="Google Shape;818;p9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19" name="Google Shape;819;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0" name="Google Shape;820;p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21" name="Google Shape;821;p9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22" name="Google Shape;822;p9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823" name="Shape 823"/>
        <p:cNvGrpSpPr/>
        <p:nvPr/>
      </p:nvGrpSpPr>
      <p:grpSpPr>
        <a:xfrm>
          <a:off x="0" y="0"/>
          <a:ext cx="0" cy="0"/>
          <a:chOff x="0" y="0"/>
          <a:chExt cx="0" cy="0"/>
        </a:xfrm>
      </p:grpSpPr>
      <p:sp>
        <p:nvSpPr>
          <p:cNvPr id="824" name="Google Shape;824;p1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25" name="Google Shape;825;p10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26" name="Google Shape;826;p1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27" name="Google Shape;827;p1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28" name="Google Shape;828;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9" name="Google Shape;829;p1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0" name="Google Shape;830;p10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31" name="Google Shape;831;p10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32" name="Google Shape;832;p100"/>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0"/>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0"/>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0"/>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38" name="Google Shape;838;p100"/>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39" name="Google Shape;839;p100"/>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840" name="Shape 840"/>
        <p:cNvGrpSpPr/>
        <p:nvPr/>
      </p:nvGrpSpPr>
      <p:grpSpPr>
        <a:xfrm>
          <a:off x="0" y="0"/>
          <a:ext cx="0" cy="0"/>
          <a:chOff x="0" y="0"/>
          <a:chExt cx="0" cy="0"/>
        </a:xfrm>
      </p:grpSpPr>
      <p:sp>
        <p:nvSpPr>
          <p:cNvPr id="841" name="Google Shape;841;p1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42" name="Google Shape;842;p10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43" name="Google Shape;843;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44" name="Google Shape;844;p1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45" name="Google Shape;845;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46" name="Google Shape;846;p1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47" name="Google Shape;847;p10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48" name="Google Shape;848;p10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49" name="Google Shape;849;p101"/>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1"/>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1"/>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1"/>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01"/>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54" name="Google Shape;854;p101"/>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855" name="Shape 855"/>
        <p:cNvGrpSpPr/>
        <p:nvPr/>
      </p:nvGrpSpPr>
      <p:grpSpPr>
        <a:xfrm>
          <a:off x="0" y="0"/>
          <a:ext cx="0" cy="0"/>
          <a:chOff x="0" y="0"/>
          <a:chExt cx="0" cy="0"/>
        </a:xfrm>
      </p:grpSpPr>
      <p:sp>
        <p:nvSpPr>
          <p:cNvPr id="856" name="Google Shape;856;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857" name="Google Shape;857;p102"/>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58" name="Google Shape;858;p1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59" name="Google Shape;859;p1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0" name="Google Shape;860;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1" name="Google Shape;861;p1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2" name="Google Shape;862;p102"/>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63" name="Google Shape;863;p10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864" name="Google Shape;864;p102"/>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865" name="Google Shape;865;p102"/>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66" name="Google Shape;866;p102"/>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67" name="Google Shape;867;p102"/>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6.xml"/><Relationship Id="rId42" Type="http://schemas.openxmlformats.org/officeDocument/2006/relationships/slideLayout" Target="../slideLayouts/slideLayout68.xml"/><Relationship Id="rId41" Type="http://schemas.openxmlformats.org/officeDocument/2006/relationships/slideLayout" Target="../slideLayouts/slideLayout67.xml"/><Relationship Id="rId44" Type="http://schemas.openxmlformats.org/officeDocument/2006/relationships/slideLayout" Target="../slideLayouts/slideLayout70.xml"/><Relationship Id="rId43" Type="http://schemas.openxmlformats.org/officeDocument/2006/relationships/slideLayout" Target="../slideLayouts/slideLayout69.xml"/><Relationship Id="rId46" Type="http://schemas.openxmlformats.org/officeDocument/2006/relationships/slideLayout" Target="../slideLayouts/slideLayout72.xml"/><Relationship Id="rId45" Type="http://schemas.openxmlformats.org/officeDocument/2006/relationships/slideLayout" Target="../slideLayouts/slideLayout7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48" Type="http://schemas.openxmlformats.org/officeDocument/2006/relationships/slideLayout" Target="../slideLayouts/slideLayout74.xml"/><Relationship Id="rId47" Type="http://schemas.openxmlformats.org/officeDocument/2006/relationships/slideLayout" Target="../slideLayouts/slideLayout73.xml"/><Relationship Id="rId49" Type="http://schemas.openxmlformats.org/officeDocument/2006/relationships/slideLayout" Target="../slideLayouts/slideLayout7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33" Type="http://schemas.openxmlformats.org/officeDocument/2006/relationships/slideLayout" Target="../slideLayouts/slideLayout59.xml"/><Relationship Id="rId32" Type="http://schemas.openxmlformats.org/officeDocument/2006/relationships/slideLayout" Target="../slideLayouts/slideLayout58.xml"/><Relationship Id="rId35" Type="http://schemas.openxmlformats.org/officeDocument/2006/relationships/slideLayout" Target="../slideLayouts/slideLayout61.xml"/><Relationship Id="rId34" Type="http://schemas.openxmlformats.org/officeDocument/2006/relationships/slideLayout" Target="../slideLayouts/slideLayout60.xml"/><Relationship Id="rId37" Type="http://schemas.openxmlformats.org/officeDocument/2006/relationships/slideLayout" Target="../slideLayouts/slideLayout63.xml"/><Relationship Id="rId36" Type="http://schemas.openxmlformats.org/officeDocument/2006/relationships/slideLayout" Target="../slideLayouts/slideLayout62.xml"/><Relationship Id="rId39" Type="http://schemas.openxmlformats.org/officeDocument/2006/relationships/slideLayout" Target="../slideLayouts/slideLayout65.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29" Type="http://schemas.openxmlformats.org/officeDocument/2006/relationships/slideLayout" Target="../slideLayouts/slideLayout55.xml"/><Relationship Id="rId51" Type="http://schemas.openxmlformats.org/officeDocument/2006/relationships/slideLayout" Target="../slideLayouts/slideLayout77.xml"/><Relationship Id="rId50" Type="http://schemas.openxmlformats.org/officeDocument/2006/relationships/slideLayout" Target="../slideLayouts/slideLayout76.xml"/><Relationship Id="rId53" Type="http://schemas.openxmlformats.org/officeDocument/2006/relationships/slideLayout" Target="../slideLayouts/slideLayout79.xml"/><Relationship Id="rId52" Type="http://schemas.openxmlformats.org/officeDocument/2006/relationships/slideLayout" Target="../slideLayouts/slideLayout78.xml"/><Relationship Id="rId11" Type="http://schemas.openxmlformats.org/officeDocument/2006/relationships/slideLayout" Target="../slideLayouts/slideLayout37.xml"/><Relationship Id="rId55" Type="http://schemas.openxmlformats.org/officeDocument/2006/relationships/slideLayout" Target="../slideLayouts/slideLayout81.xml"/><Relationship Id="rId10" Type="http://schemas.openxmlformats.org/officeDocument/2006/relationships/slideLayout" Target="../slideLayouts/slideLayout36.xml"/><Relationship Id="rId54" Type="http://schemas.openxmlformats.org/officeDocument/2006/relationships/slideLayout" Target="../slideLayouts/slideLayout80.xml"/><Relationship Id="rId13" Type="http://schemas.openxmlformats.org/officeDocument/2006/relationships/slideLayout" Target="../slideLayouts/slideLayout39.xml"/><Relationship Id="rId57" Type="http://schemas.openxmlformats.org/officeDocument/2006/relationships/slideLayout" Target="../slideLayouts/slideLayout83.xml"/><Relationship Id="rId12" Type="http://schemas.openxmlformats.org/officeDocument/2006/relationships/slideLayout" Target="../slideLayouts/slideLayout38.xml"/><Relationship Id="rId56" Type="http://schemas.openxmlformats.org/officeDocument/2006/relationships/slideLayout" Target="../slideLayouts/slideLayout8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58" Type="http://schemas.openxmlformats.org/officeDocument/2006/relationships/theme" Target="../theme/theme9.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3.xml"/><Relationship Id="rId42" Type="http://schemas.openxmlformats.org/officeDocument/2006/relationships/slideLayout" Target="../slideLayouts/slideLayout125.xml"/><Relationship Id="rId41" Type="http://schemas.openxmlformats.org/officeDocument/2006/relationships/slideLayout" Target="../slideLayouts/slideLayout124.xml"/><Relationship Id="rId44" Type="http://schemas.openxmlformats.org/officeDocument/2006/relationships/theme" Target="../theme/theme4.xml"/><Relationship Id="rId43" Type="http://schemas.openxmlformats.org/officeDocument/2006/relationships/slideLayout" Target="../slideLayouts/slideLayout126.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7" Type="http://schemas.openxmlformats.org/officeDocument/2006/relationships/slideLayout" Target="../slideLayouts/slideLayout120.xml"/><Relationship Id="rId36" Type="http://schemas.openxmlformats.org/officeDocument/2006/relationships/slideLayout" Target="../slideLayouts/slideLayout119.xml"/><Relationship Id="rId39" Type="http://schemas.openxmlformats.org/officeDocument/2006/relationships/slideLayout" Target="../slideLayouts/slideLayout122.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6.xml"/><Relationship Id="rId42" Type="http://schemas.openxmlformats.org/officeDocument/2006/relationships/slideLayout" Target="../slideLayouts/slideLayout168.xml"/><Relationship Id="rId41" Type="http://schemas.openxmlformats.org/officeDocument/2006/relationships/slideLayout" Target="../slideLayouts/slideLayout167.xml"/><Relationship Id="rId44" Type="http://schemas.openxmlformats.org/officeDocument/2006/relationships/slideLayout" Target="../slideLayouts/slideLayout170.xml"/><Relationship Id="rId43" Type="http://schemas.openxmlformats.org/officeDocument/2006/relationships/slideLayout" Target="../slideLayouts/slideLayout169.xml"/><Relationship Id="rId46" Type="http://schemas.openxmlformats.org/officeDocument/2006/relationships/theme" Target="../theme/theme10.xml"/><Relationship Id="rId45" Type="http://schemas.openxmlformats.org/officeDocument/2006/relationships/slideLayout" Target="../slideLayouts/slideLayout171.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 Id="rId31" Type="http://schemas.openxmlformats.org/officeDocument/2006/relationships/slideLayout" Target="../slideLayouts/slideLayout157.xml"/><Relationship Id="rId30" Type="http://schemas.openxmlformats.org/officeDocument/2006/relationships/slideLayout" Target="../slideLayouts/slideLayout156.xml"/><Relationship Id="rId33" Type="http://schemas.openxmlformats.org/officeDocument/2006/relationships/slideLayout" Target="../slideLayouts/slideLayout159.xml"/><Relationship Id="rId32" Type="http://schemas.openxmlformats.org/officeDocument/2006/relationships/slideLayout" Target="../slideLayouts/slideLayout158.xml"/><Relationship Id="rId35" Type="http://schemas.openxmlformats.org/officeDocument/2006/relationships/slideLayout" Target="../slideLayouts/slideLayout161.xml"/><Relationship Id="rId34" Type="http://schemas.openxmlformats.org/officeDocument/2006/relationships/slideLayout" Target="../slideLayouts/slideLayout160.xml"/><Relationship Id="rId37" Type="http://schemas.openxmlformats.org/officeDocument/2006/relationships/slideLayout" Target="../slideLayouts/slideLayout163.xml"/><Relationship Id="rId36" Type="http://schemas.openxmlformats.org/officeDocument/2006/relationships/slideLayout" Target="../slideLayouts/slideLayout162.xml"/><Relationship Id="rId39" Type="http://schemas.openxmlformats.org/officeDocument/2006/relationships/slideLayout" Target="../slideLayouts/slideLayout165.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22" Type="http://schemas.openxmlformats.org/officeDocument/2006/relationships/slideLayout" Target="../slideLayouts/slideLayout148.xml"/><Relationship Id="rId21" Type="http://schemas.openxmlformats.org/officeDocument/2006/relationships/slideLayout" Target="../slideLayouts/slideLayout147.xml"/><Relationship Id="rId24" Type="http://schemas.openxmlformats.org/officeDocument/2006/relationships/slideLayout" Target="../slideLayouts/slideLayout150.xml"/><Relationship Id="rId23" Type="http://schemas.openxmlformats.org/officeDocument/2006/relationships/slideLayout" Target="../slideLayouts/slideLayout149.xml"/><Relationship Id="rId26" Type="http://schemas.openxmlformats.org/officeDocument/2006/relationships/slideLayout" Target="../slideLayouts/slideLayout152.xml"/><Relationship Id="rId25" Type="http://schemas.openxmlformats.org/officeDocument/2006/relationships/slideLayout" Target="../slideLayouts/slideLayout151.xml"/><Relationship Id="rId28" Type="http://schemas.openxmlformats.org/officeDocument/2006/relationships/slideLayout" Target="../slideLayouts/slideLayout154.xml"/><Relationship Id="rId27" Type="http://schemas.openxmlformats.org/officeDocument/2006/relationships/slideLayout" Target="../slideLayouts/slideLayout153.xml"/><Relationship Id="rId29" Type="http://schemas.openxmlformats.org/officeDocument/2006/relationships/slideLayout" Target="../slideLayouts/slideLayout155.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3" Type="http://schemas.openxmlformats.org/officeDocument/2006/relationships/slideLayout" Target="../slideLayouts/slideLayout139.xml"/><Relationship Id="rId12" Type="http://schemas.openxmlformats.org/officeDocument/2006/relationships/slideLayout" Target="../slideLayouts/slideLayout138.xml"/><Relationship Id="rId15" Type="http://schemas.openxmlformats.org/officeDocument/2006/relationships/slideLayout" Target="../slideLayouts/slideLayout141.xml"/><Relationship Id="rId14" Type="http://schemas.openxmlformats.org/officeDocument/2006/relationships/slideLayout" Target="../slideLayouts/slideLayout140.xml"/><Relationship Id="rId17" Type="http://schemas.openxmlformats.org/officeDocument/2006/relationships/slideLayout" Target="../slideLayouts/slideLayout143.xml"/><Relationship Id="rId16" Type="http://schemas.openxmlformats.org/officeDocument/2006/relationships/slideLayout" Target="../slideLayouts/slideLayout142.xml"/><Relationship Id="rId19" Type="http://schemas.openxmlformats.org/officeDocument/2006/relationships/slideLayout" Target="../slideLayouts/slideLayout145.xml"/><Relationship Id="rId18" Type="http://schemas.openxmlformats.org/officeDocument/2006/relationships/slideLayout" Target="../slideLayouts/slideLayout144.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11.xml"/><Relationship Id="rId41" Type="http://schemas.openxmlformats.org/officeDocument/2006/relationships/theme" Target="../theme/theme8.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4" Type="http://schemas.openxmlformats.org/officeDocument/2006/relationships/slideLayout" Target="../slideLayouts/slideLayout185.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31" Type="http://schemas.openxmlformats.org/officeDocument/2006/relationships/slideLayout" Target="../slideLayouts/slideLayout242.xml"/><Relationship Id="rId30" Type="http://schemas.openxmlformats.org/officeDocument/2006/relationships/slideLayout" Target="../slideLayouts/slideLayout241.xml"/><Relationship Id="rId32" Type="http://schemas.openxmlformats.org/officeDocument/2006/relationships/theme" Target="../theme/theme3.xml"/><Relationship Id="rId20" Type="http://schemas.openxmlformats.org/officeDocument/2006/relationships/slideLayout" Target="../slideLayouts/slideLayout231.xml"/><Relationship Id="rId22" Type="http://schemas.openxmlformats.org/officeDocument/2006/relationships/slideLayout" Target="../slideLayouts/slideLayout233.xml"/><Relationship Id="rId21" Type="http://schemas.openxmlformats.org/officeDocument/2006/relationships/slideLayout" Target="../slideLayouts/slideLayout232.xml"/><Relationship Id="rId24" Type="http://schemas.openxmlformats.org/officeDocument/2006/relationships/slideLayout" Target="../slideLayouts/slideLayout235.xml"/><Relationship Id="rId23" Type="http://schemas.openxmlformats.org/officeDocument/2006/relationships/slideLayout" Target="../slideLayouts/slideLayout234.xml"/><Relationship Id="rId26" Type="http://schemas.openxmlformats.org/officeDocument/2006/relationships/slideLayout" Target="../slideLayouts/slideLayout237.xml"/><Relationship Id="rId25" Type="http://schemas.openxmlformats.org/officeDocument/2006/relationships/slideLayout" Target="../slideLayouts/slideLayout236.xml"/><Relationship Id="rId28" Type="http://schemas.openxmlformats.org/officeDocument/2006/relationships/slideLayout" Target="../slideLayouts/slideLayout239.xml"/><Relationship Id="rId27" Type="http://schemas.openxmlformats.org/officeDocument/2006/relationships/slideLayout" Target="../slideLayouts/slideLayout238.xml"/><Relationship Id="rId29" Type="http://schemas.openxmlformats.org/officeDocument/2006/relationships/slideLayout" Target="../slideLayouts/slideLayout240.xml"/><Relationship Id="rId11" Type="http://schemas.openxmlformats.org/officeDocument/2006/relationships/slideLayout" Target="../slideLayouts/slideLayout222.xml"/><Relationship Id="rId10" Type="http://schemas.openxmlformats.org/officeDocument/2006/relationships/slideLayout" Target="../slideLayouts/slideLayout221.xml"/><Relationship Id="rId13" Type="http://schemas.openxmlformats.org/officeDocument/2006/relationships/slideLayout" Target="../slideLayouts/slideLayout224.xml"/><Relationship Id="rId12" Type="http://schemas.openxmlformats.org/officeDocument/2006/relationships/slideLayout" Target="../slideLayouts/slideLayout223.xml"/><Relationship Id="rId15" Type="http://schemas.openxmlformats.org/officeDocument/2006/relationships/slideLayout" Target="../slideLayouts/slideLayout226.xml"/><Relationship Id="rId14" Type="http://schemas.openxmlformats.org/officeDocument/2006/relationships/slideLayout" Target="../slideLayouts/slideLayout225.xml"/><Relationship Id="rId17" Type="http://schemas.openxmlformats.org/officeDocument/2006/relationships/slideLayout" Target="../slideLayouts/slideLayout228.xml"/><Relationship Id="rId16" Type="http://schemas.openxmlformats.org/officeDocument/2006/relationships/slideLayout" Target="../slideLayouts/slideLayout227.xml"/><Relationship Id="rId19" Type="http://schemas.openxmlformats.org/officeDocument/2006/relationships/slideLayout" Target="../slideLayouts/slideLayout230.xml"/><Relationship Id="rId18" Type="http://schemas.openxmlformats.org/officeDocument/2006/relationships/slideLayout" Target="../slideLayouts/slideLayout229.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282.xml"/><Relationship Id="rId84" Type="http://schemas.openxmlformats.org/officeDocument/2006/relationships/slideLayout" Target="../slideLayouts/slideLayout326.xml"/><Relationship Id="rId83" Type="http://schemas.openxmlformats.org/officeDocument/2006/relationships/slideLayout" Target="../slideLayouts/slideLayout325.xml"/><Relationship Id="rId42" Type="http://schemas.openxmlformats.org/officeDocument/2006/relationships/slideLayout" Target="../slideLayouts/slideLayout284.xml"/><Relationship Id="rId86" Type="http://schemas.openxmlformats.org/officeDocument/2006/relationships/slideLayout" Target="../slideLayouts/slideLayout328.xml"/><Relationship Id="rId41" Type="http://schemas.openxmlformats.org/officeDocument/2006/relationships/slideLayout" Target="../slideLayouts/slideLayout283.xml"/><Relationship Id="rId85" Type="http://schemas.openxmlformats.org/officeDocument/2006/relationships/slideLayout" Target="../slideLayouts/slideLayout327.xml"/><Relationship Id="rId44" Type="http://schemas.openxmlformats.org/officeDocument/2006/relationships/slideLayout" Target="../slideLayouts/slideLayout286.xml"/><Relationship Id="rId88" Type="http://schemas.openxmlformats.org/officeDocument/2006/relationships/slideLayout" Target="../slideLayouts/slideLayout330.xml"/><Relationship Id="rId43" Type="http://schemas.openxmlformats.org/officeDocument/2006/relationships/slideLayout" Target="../slideLayouts/slideLayout285.xml"/><Relationship Id="rId87" Type="http://schemas.openxmlformats.org/officeDocument/2006/relationships/slideLayout" Target="../slideLayouts/slideLayout329.xml"/><Relationship Id="rId46" Type="http://schemas.openxmlformats.org/officeDocument/2006/relationships/slideLayout" Target="../slideLayouts/slideLayout288.xml"/><Relationship Id="rId45" Type="http://schemas.openxmlformats.org/officeDocument/2006/relationships/slideLayout" Target="../slideLayouts/slideLayout287.xml"/><Relationship Id="rId89" Type="http://schemas.openxmlformats.org/officeDocument/2006/relationships/slideLayout" Target="../slideLayouts/slideLayout331.xml"/><Relationship Id="rId80" Type="http://schemas.openxmlformats.org/officeDocument/2006/relationships/slideLayout" Target="../slideLayouts/slideLayout322.xml"/><Relationship Id="rId82" Type="http://schemas.openxmlformats.org/officeDocument/2006/relationships/slideLayout" Target="../slideLayouts/slideLayout324.xml"/><Relationship Id="rId81" Type="http://schemas.openxmlformats.org/officeDocument/2006/relationships/slideLayout" Target="../slideLayouts/slideLayout323.xml"/><Relationship Id="rId1" Type="http://schemas.openxmlformats.org/officeDocument/2006/relationships/slideLayout" Target="../slideLayouts/slideLayout243.xml"/><Relationship Id="rId2" Type="http://schemas.openxmlformats.org/officeDocument/2006/relationships/slideLayout" Target="../slideLayouts/slideLayout244.xml"/><Relationship Id="rId3" Type="http://schemas.openxmlformats.org/officeDocument/2006/relationships/slideLayout" Target="../slideLayouts/slideLayout245.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48" Type="http://schemas.openxmlformats.org/officeDocument/2006/relationships/slideLayout" Target="../slideLayouts/slideLayout290.xml"/><Relationship Id="rId47" Type="http://schemas.openxmlformats.org/officeDocument/2006/relationships/slideLayout" Target="../slideLayouts/slideLayout289.xml"/><Relationship Id="rId49" Type="http://schemas.openxmlformats.org/officeDocument/2006/relationships/slideLayout" Target="../slideLayouts/slideLayout291.xml"/><Relationship Id="rId5" Type="http://schemas.openxmlformats.org/officeDocument/2006/relationships/slideLayout" Target="../slideLayouts/slideLayout247.xml"/><Relationship Id="rId6" Type="http://schemas.openxmlformats.org/officeDocument/2006/relationships/slideLayout" Target="../slideLayouts/slideLayout248.xml"/><Relationship Id="rId7" Type="http://schemas.openxmlformats.org/officeDocument/2006/relationships/slideLayout" Target="../slideLayouts/slideLayout249.xml"/><Relationship Id="rId8" Type="http://schemas.openxmlformats.org/officeDocument/2006/relationships/slideLayout" Target="../slideLayouts/slideLayout250.xml"/><Relationship Id="rId73" Type="http://schemas.openxmlformats.org/officeDocument/2006/relationships/slideLayout" Target="../slideLayouts/slideLayout315.xml"/><Relationship Id="rId72" Type="http://schemas.openxmlformats.org/officeDocument/2006/relationships/slideLayout" Target="../slideLayouts/slideLayout314.xml"/><Relationship Id="rId31" Type="http://schemas.openxmlformats.org/officeDocument/2006/relationships/slideLayout" Target="../slideLayouts/slideLayout273.xml"/><Relationship Id="rId75" Type="http://schemas.openxmlformats.org/officeDocument/2006/relationships/slideLayout" Target="../slideLayouts/slideLayout317.xml"/><Relationship Id="rId30" Type="http://schemas.openxmlformats.org/officeDocument/2006/relationships/slideLayout" Target="../slideLayouts/slideLayout272.xml"/><Relationship Id="rId74" Type="http://schemas.openxmlformats.org/officeDocument/2006/relationships/slideLayout" Target="../slideLayouts/slideLayout316.xml"/><Relationship Id="rId33" Type="http://schemas.openxmlformats.org/officeDocument/2006/relationships/slideLayout" Target="../slideLayouts/slideLayout275.xml"/><Relationship Id="rId77" Type="http://schemas.openxmlformats.org/officeDocument/2006/relationships/slideLayout" Target="../slideLayouts/slideLayout319.xml"/><Relationship Id="rId32" Type="http://schemas.openxmlformats.org/officeDocument/2006/relationships/slideLayout" Target="../slideLayouts/slideLayout274.xml"/><Relationship Id="rId76" Type="http://schemas.openxmlformats.org/officeDocument/2006/relationships/slideLayout" Target="../slideLayouts/slideLayout318.xml"/><Relationship Id="rId35" Type="http://schemas.openxmlformats.org/officeDocument/2006/relationships/slideLayout" Target="../slideLayouts/slideLayout277.xml"/><Relationship Id="rId79" Type="http://schemas.openxmlformats.org/officeDocument/2006/relationships/slideLayout" Target="../slideLayouts/slideLayout321.xml"/><Relationship Id="rId34" Type="http://schemas.openxmlformats.org/officeDocument/2006/relationships/slideLayout" Target="../slideLayouts/slideLayout276.xml"/><Relationship Id="rId78" Type="http://schemas.openxmlformats.org/officeDocument/2006/relationships/slideLayout" Target="../slideLayouts/slideLayout320.xml"/><Relationship Id="rId71" Type="http://schemas.openxmlformats.org/officeDocument/2006/relationships/slideLayout" Target="../slideLayouts/slideLayout313.xml"/><Relationship Id="rId70" Type="http://schemas.openxmlformats.org/officeDocument/2006/relationships/slideLayout" Target="../slideLayouts/slideLayout312.xml"/><Relationship Id="rId37" Type="http://schemas.openxmlformats.org/officeDocument/2006/relationships/slideLayout" Target="../slideLayouts/slideLayout279.xml"/><Relationship Id="rId36" Type="http://schemas.openxmlformats.org/officeDocument/2006/relationships/slideLayout" Target="../slideLayouts/slideLayout278.xml"/><Relationship Id="rId39" Type="http://schemas.openxmlformats.org/officeDocument/2006/relationships/slideLayout" Target="../slideLayouts/slideLayout281.xml"/><Relationship Id="rId38" Type="http://schemas.openxmlformats.org/officeDocument/2006/relationships/slideLayout" Target="../slideLayouts/slideLayout280.xml"/><Relationship Id="rId62" Type="http://schemas.openxmlformats.org/officeDocument/2006/relationships/slideLayout" Target="../slideLayouts/slideLayout304.xml"/><Relationship Id="rId61" Type="http://schemas.openxmlformats.org/officeDocument/2006/relationships/slideLayout" Target="../slideLayouts/slideLayout303.xml"/><Relationship Id="rId20" Type="http://schemas.openxmlformats.org/officeDocument/2006/relationships/slideLayout" Target="../slideLayouts/slideLayout262.xml"/><Relationship Id="rId64" Type="http://schemas.openxmlformats.org/officeDocument/2006/relationships/slideLayout" Target="../slideLayouts/slideLayout306.xml"/><Relationship Id="rId63" Type="http://schemas.openxmlformats.org/officeDocument/2006/relationships/slideLayout" Target="../slideLayouts/slideLayout305.xml"/><Relationship Id="rId22" Type="http://schemas.openxmlformats.org/officeDocument/2006/relationships/slideLayout" Target="../slideLayouts/slideLayout264.xml"/><Relationship Id="rId66" Type="http://schemas.openxmlformats.org/officeDocument/2006/relationships/slideLayout" Target="../slideLayouts/slideLayout308.xml"/><Relationship Id="rId21" Type="http://schemas.openxmlformats.org/officeDocument/2006/relationships/slideLayout" Target="../slideLayouts/slideLayout263.xml"/><Relationship Id="rId65" Type="http://schemas.openxmlformats.org/officeDocument/2006/relationships/slideLayout" Target="../slideLayouts/slideLayout307.xml"/><Relationship Id="rId24" Type="http://schemas.openxmlformats.org/officeDocument/2006/relationships/slideLayout" Target="../slideLayouts/slideLayout266.xml"/><Relationship Id="rId68" Type="http://schemas.openxmlformats.org/officeDocument/2006/relationships/slideLayout" Target="../slideLayouts/slideLayout310.xml"/><Relationship Id="rId23" Type="http://schemas.openxmlformats.org/officeDocument/2006/relationships/slideLayout" Target="../slideLayouts/slideLayout265.xml"/><Relationship Id="rId67" Type="http://schemas.openxmlformats.org/officeDocument/2006/relationships/slideLayout" Target="../slideLayouts/slideLayout309.xml"/><Relationship Id="rId60" Type="http://schemas.openxmlformats.org/officeDocument/2006/relationships/slideLayout" Target="../slideLayouts/slideLayout302.xml"/><Relationship Id="rId26" Type="http://schemas.openxmlformats.org/officeDocument/2006/relationships/slideLayout" Target="../slideLayouts/slideLayout268.xml"/><Relationship Id="rId25" Type="http://schemas.openxmlformats.org/officeDocument/2006/relationships/slideLayout" Target="../slideLayouts/slideLayout267.xml"/><Relationship Id="rId69" Type="http://schemas.openxmlformats.org/officeDocument/2006/relationships/slideLayout" Target="../slideLayouts/slideLayout311.xml"/><Relationship Id="rId28" Type="http://schemas.openxmlformats.org/officeDocument/2006/relationships/slideLayout" Target="../slideLayouts/slideLayout270.xml"/><Relationship Id="rId27" Type="http://schemas.openxmlformats.org/officeDocument/2006/relationships/slideLayout" Target="../slideLayouts/slideLayout269.xml"/><Relationship Id="rId29" Type="http://schemas.openxmlformats.org/officeDocument/2006/relationships/slideLayout" Target="../slideLayouts/slideLayout271.xml"/><Relationship Id="rId51" Type="http://schemas.openxmlformats.org/officeDocument/2006/relationships/slideLayout" Target="../slideLayouts/slideLayout293.xml"/><Relationship Id="rId95" Type="http://schemas.openxmlformats.org/officeDocument/2006/relationships/slideLayout" Target="../slideLayouts/slideLayout337.xml"/><Relationship Id="rId50" Type="http://schemas.openxmlformats.org/officeDocument/2006/relationships/slideLayout" Target="../slideLayouts/slideLayout292.xml"/><Relationship Id="rId94" Type="http://schemas.openxmlformats.org/officeDocument/2006/relationships/slideLayout" Target="../slideLayouts/slideLayout336.xml"/><Relationship Id="rId53" Type="http://schemas.openxmlformats.org/officeDocument/2006/relationships/slideLayout" Target="../slideLayouts/slideLayout295.xml"/><Relationship Id="rId52" Type="http://schemas.openxmlformats.org/officeDocument/2006/relationships/slideLayout" Target="../slideLayouts/slideLayout294.xml"/><Relationship Id="rId96" Type="http://schemas.openxmlformats.org/officeDocument/2006/relationships/theme" Target="../theme/theme1.xml"/><Relationship Id="rId11" Type="http://schemas.openxmlformats.org/officeDocument/2006/relationships/slideLayout" Target="../slideLayouts/slideLayout253.xml"/><Relationship Id="rId55" Type="http://schemas.openxmlformats.org/officeDocument/2006/relationships/slideLayout" Target="../slideLayouts/slideLayout297.xml"/><Relationship Id="rId10" Type="http://schemas.openxmlformats.org/officeDocument/2006/relationships/slideLayout" Target="../slideLayouts/slideLayout252.xml"/><Relationship Id="rId54" Type="http://schemas.openxmlformats.org/officeDocument/2006/relationships/slideLayout" Target="../slideLayouts/slideLayout296.xml"/><Relationship Id="rId13" Type="http://schemas.openxmlformats.org/officeDocument/2006/relationships/slideLayout" Target="../slideLayouts/slideLayout255.xml"/><Relationship Id="rId57" Type="http://schemas.openxmlformats.org/officeDocument/2006/relationships/slideLayout" Target="../slideLayouts/slideLayout299.xml"/><Relationship Id="rId12" Type="http://schemas.openxmlformats.org/officeDocument/2006/relationships/slideLayout" Target="../slideLayouts/slideLayout254.xml"/><Relationship Id="rId56" Type="http://schemas.openxmlformats.org/officeDocument/2006/relationships/slideLayout" Target="../slideLayouts/slideLayout298.xml"/><Relationship Id="rId91" Type="http://schemas.openxmlformats.org/officeDocument/2006/relationships/slideLayout" Target="../slideLayouts/slideLayout333.xml"/><Relationship Id="rId90" Type="http://schemas.openxmlformats.org/officeDocument/2006/relationships/slideLayout" Target="../slideLayouts/slideLayout332.xml"/><Relationship Id="rId93" Type="http://schemas.openxmlformats.org/officeDocument/2006/relationships/slideLayout" Target="../slideLayouts/slideLayout335.xml"/><Relationship Id="rId92" Type="http://schemas.openxmlformats.org/officeDocument/2006/relationships/slideLayout" Target="../slideLayouts/slideLayout334.xml"/><Relationship Id="rId15" Type="http://schemas.openxmlformats.org/officeDocument/2006/relationships/slideLayout" Target="../slideLayouts/slideLayout257.xml"/><Relationship Id="rId59" Type="http://schemas.openxmlformats.org/officeDocument/2006/relationships/slideLayout" Target="../slideLayouts/slideLayout301.xml"/><Relationship Id="rId14" Type="http://schemas.openxmlformats.org/officeDocument/2006/relationships/slideLayout" Target="../slideLayouts/slideLayout256.xml"/><Relationship Id="rId58" Type="http://schemas.openxmlformats.org/officeDocument/2006/relationships/slideLayout" Target="../slideLayouts/slideLayout300.xml"/><Relationship Id="rId17" Type="http://schemas.openxmlformats.org/officeDocument/2006/relationships/slideLayout" Target="../slideLayouts/slideLayout259.xml"/><Relationship Id="rId16" Type="http://schemas.openxmlformats.org/officeDocument/2006/relationships/slideLayout" Target="../slideLayouts/slideLayout258.xml"/><Relationship Id="rId19" Type="http://schemas.openxmlformats.org/officeDocument/2006/relationships/slideLayout" Target="../slideLayouts/slideLayout261.xml"/><Relationship Id="rId18" Type="http://schemas.openxmlformats.org/officeDocument/2006/relationships/slideLayout" Target="../slideLayouts/slideLayout260.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77.xml"/><Relationship Id="rId84" Type="http://schemas.openxmlformats.org/officeDocument/2006/relationships/slideLayout" Target="../slideLayouts/slideLayout421.xml"/><Relationship Id="rId83" Type="http://schemas.openxmlformats.org/officeDocument/2006/relationships/slideLayout" Target="../slideLayouts/slideLayout420.xml"/><Relationship Id="rId42" Type="http://schemas.openxmlformats.org/officeDocument/2006/relationships/slideLayout" Target="../slideLayouts/slideLayout379.xml"/><Relationship Id="rId86" Type="http://schemas.openxmlformats.org/officeDocument/2006/relationships/slideLayout" Target="../slideLayouts/slideLayout423.xml"/><Relationship Id="rId41" Type="http://schemas.openxmlformats.org/officeDocument/2006/relationships/slideLayout" Target="../slideLayouts/slideLayout378.xml"/><Relationship Id="rId85" Type="http://schemas.openxmlformats.org/officeDocument/2006/relationships/slideLayout" Target="../slideLayouts/slideLayout422.xml"/><Relationship Id="rId44" Type="http://schemas.openxmlformats.org/officeDocument/2006/relationships/slideLayout" Target="../slideLayouts/slideLayout381.xml"/><Relationship Id="rId88" Type="http://schemas.openxmlformats.org/officeDocument/2006/relationships/slideLayout" Target="../slideLayouts/slideLayout425.xml"/><Relationship Id="rId43" Type="http://schemas.openxmlformats.org/officeDocument/2006/relationships/slideLayout" Target="../slideLayouts/slideLayout380.xml"/><Relationship Id="rId87" Type="http://schemas.openxmlformats.org/officeDocument/2006/relationships/slideLayout" Target="../slideLayouts/slideLayout424.xml"/><Relationship Id="rId46" Type="http://schemas.openxmlformats.org/officeDocument/2006/relationships/slideLayout" Target="../slideLayouts/slideLayout383.xml"/><Relationship Id="rId45" Type="http://schemas.openxmlformats.org/officeDocument/2006/relationships/slideLayout" Target="../slideLayouts/slideLayout382.xml"/><Relationship Id="rId89" Type="http://schemas.openxmlformats.org/officeDocument/2006/relationships/slideLayout" Target="../slideLayouts/slideLayout426.xml"/><Relationship Id="rId80" Type="http://schemas.openxmlformats.org/officeDocument/2006/relationships/slideLayout" Target="../slideLayouts/slideLayout417.xml"/><Relationship Id="rId82" Type="http://schemas.openxmlformats.org/officeDocument/2006/relationships/slideLayout" Target="../slideLayouts/slideLayout419.xml"/><Relationship Id="rId81" Type="http://schemas.openxmlformats.org/officeDocument/2006/relationships/slideLayout" Target="../slideLayouts/slideLayout418.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9" Type="http://schemas.openxmlformats.org/officeDocument/2006/relationships/slideLayout" Target="../slideLayouts/slideLayout346.xml"/><Relationship Id="rId48" Type="http://schemas.openxmlformats.org/officeDocument/2006/relationships/slideLayout" Target="../slideLayouts/slideLayout385.xml"/><Relationship Id="rId47" Type="http://schemas.openxmlformats.org/officeDocument/2006/relationships/slideLayout" Target="../slideLayouts/slideLayout384.xml"/><Relationship Id="rId49" Type="http://schemas.openxmlformats.org/officeDocument/2006/relationships/slideLayout" Target="../slideLayouts/slideLayout386.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73" Type="http://schemas.openxmlformats.org/officeDocument/2006/relationships/slideLayout" Target="../slideLayouts/slideLayout410.xml"/><Relationship Id="rId72" Type="http://schemas.openxmlformats.org/officeDocument/2006/relationships/slideLayout" Target="../slideLayouts/slideLayout409.xml"/><Relationship Id="rId31" Type="http://schemas.openxmlformats.org/officeDocument/2006/relationships/slideLayout" Target="../slideLayouts/slideLayout368.xml"/><Relationship Id="rId75" Type="http://schemas.openxmlformats.org/officeDocument/2006/relationships/slideLayout" Target="../slideLayouts/slideLayout412.xml"/><Relationship Id="rId30" Type="http://schemas.openxmlformats.org/officeDocument/2006/relationships/slideLayout" Target="../slideLayouts/slideLayout367.xml"/><Relationship Id="rId74" Type="http://schemas.openxmlformats.org/officeDocument/2006/relationships/slideLayout" Target="../slideLayouts/slideLayout411.xml"/><Relationship Id="rId33" Type="http://schemas.openxmlformats.org/officeDocument/2006/relationships/slideLayout" Target="../slideLayouts/slideLayout370.xml"/><Relationship Id="rId77" Type="http://schemas.openxmlformats.org/officeDocument/2006/relationships/slideLayout" Target="../slideLayouts/slideLayout414.xml"/><Relationship Id="rId32" Type="http://schemas.openxmlformats.org/officeDocument/2006/relationships/slideLayout" Target="../slideLayouts/slideLayout369.xml"/><Relationship Id="rId76" Type="http://schemas.openxmlformats.org/officeDocument/2006/relationships/slideLayout" Target="../slideLayouts/slideLayout413.xml"/><Relationship Id="rId35" Type="http://schemas.openxmlformats.org/officeDocument/2006/relationships/slideLayout" Target="../slideLayouts/slideLayout372.xml"/><Relationship Id="rId79" Type="http://schemas.openxmlformats.org/officeDocument/2006/relationships/slideLayout" Target="../slideLayouts/slideLayout416.xml"/><Relationship Id="rId34" Type="http://schemas.openxmlformats.org/officeDocument/2006/relationships/slideLayout" Target="../slideLayouts/slideLayout371.xml"/><Relationship Id="rId78" Type="http://schemas.openxmlformats.org/officeDocument/2006/relationships/slideLayout" Target="../slideLayouts/slideLayout415.xml"/><Relationship Id="rId71" Type="http://schemas.openxmlformats.org/officeDocument/2006/relationships/slideLayout" Target="../slideLayouts/slideLayout408.xml"/><Relationship Id="rId70" Type="http://schemas.openxmlformats.org/officeDocument/2006/relationships/slideLayout" Target="../slideLayouts/slideLayout407.xml"/><Relationship Id="rId37" Type="http://schemas.openxmlformats.org/officeDocument/2006/relationships/slideLayout" Target="../slideLayouts/slideLayout374.xml"/><Relationship Id="rId36" Type="http://schemas.openxmlformats.org/officeDocument/2006/relationships/slideLayout" Target="../slideLayouts/slideLayout373.xml"/><Relationship Id="rId39" Type="http://schemas.openxmlformats.org/officeDocument/2006/relationships/slideLayout" Target="../slideLayouts/slideLayout376.xml"/><Relationship Id="rId38" Type="http://schemas.openxmlformats.org/officeDocument/2006/relationships/slideLayout" Target="../slideLayouts/slideLayout375.xml"/><Relationship Id="rId62" Type="http://schemas.openxmlformats.org/officeDocument/2006/relationships/slideLayout" Target="../slideLayouts/slideLayout399.xml"/><Relationship Id="rId61" Type="http://schemas.openxmlformats.org/officeDocument/2006/relationships/slideLayout" Target="../slideLayouts/slideLayout398.xml"/><Relationship Id="rId20" Type="http://schemas.openxmlformats.org/officeDocument/2006/relationships/slideLayout" Target="../slideLayouts/slideLayout357.xml"/><Relationship Id="rId64" Type="http://schemas.openxmlformats.org/officeDocument/2006/relationships/slideLayout" Target="../slideLayouts/slideLayout401.xml"/><Relationship Id="rId63" Type="http://schemas.openxmlformats.org/officeDocument/2006/relationships/slideLayout" Target="../slideLayouts/slideLayout400.xml"/><Relationship Id="rId22" Type="http://schemas.openxmlformats.org/officeDocument/2006/relationships/slideLayout" Target="../slideLayouts/slideLayout359.xml"/><Relationship Id="rId66" Type="http://schemas.openxmlformats.org/officeDocument/2006/relationships/slideLayout" Target="../slideLayouts/slideLayout403.xml"/><Relationship Id="rId21" Type="http://schemas.openxmlformats.org/officeDocument/2006/relationships/slideLayout" Target="../slideLayouts/slideLayout358.xml"/><Relationship Id="rId65" Type="http://schemas.openxmlformats.org/officeDocument/2006/relationships/slideLayout" Target="../slideLayouts/slideLayout402.xml"/><Relationship Id="rId24" Type="http://schemas.openxmlformats.org/officeDocument/2006/relationships/slideLayout" Target="../slideLayouts/slideLayout361.xml"/><Relationship Id="rId68" Type="http://schemas.openxmlformats.org/officeDocument/2006/relationships/slideLayout" Target="../slideLayouts/slideLayout405.xml"/><Relationship Id="rId23" Type="http://schemas.openxmlformats.org/officeDocument/2006/relationships/slideLayout" Target="../slideLayouts/slideLayout360.xml"/><Relationship Id="rId67" Type="http://schemas.openxmlformats.org/officeDocument/2006/relationships/slideLayout" Target="../slideLayouts/slideLayout404.xml"/><Relationship Id="rId60" Type="http://schemas.openxmlformats.org/officeDocument/2006/relationships/slideLayout" Target="../slideLayouts/slideLayout397.xml"/><Relationship Id="rId26" Type="http://schemas.openxmlformats.org/officeDocument/2006/relationships/slideLayout" Target="../slideLayouts/slideLayout363.xml"/><Relationship Id="rId25" Type="http://schemas.openxmlformats.org/officeDocument/2006/relationships/slideLayout" Target="../slideLayouts/slideLayout362.xml"/><Relationship Id="rId69" Type="http://schemas.openxmlformats.org/officeDocument/2006/relationships/slideLayout" Target="../slideLayouts/slideLayout406.xml"/><Relationship Id="rId28" Type="http://schemas.openxmlformats.org/officeDocument/2006/relationships/slideLayout" Target="../slideLayouts/slideLayout365.xml"/><Relationship Id="rId27" Type="http://schemas.openxmlformats.org/officeDocument/2006/relationships/slideLayout" Target="../slideLayouts/slideLayout364.xml"/><Relationship Id="rId29" Type="http://schemas.openxmlformats.org/officeDocument/2006/relationships/slideLayout" Target="../slideLayouts/slideLayout366.xml"/><Relationship Id="rId51" Type="http://schemas.openxmlformats.org/officeDocument/2006/relationships/slideLayout" Target="../slideLayouts/slideLayout388.xml"/><Relationship Id="rId50" Type="http://schemas.openxmlformats.org/officeDocument/2006/relationships/slideLayout" Target="../slideLayouts/slideLayout387.xml"/><Relationship Id="rId53" Type="http://schemas.openxmlformats.org/officeDocument/2006/relationships/slideLayout" Target="../slideLayouts/slideLayout390.xml"/><Relationship Id="rId52" Type="http://schemas.openxmlformats.org/officeDocument/2006/relationships/slideLayout" Target="../slideLayouts/slideLayout389.xml"/><Relationship Id="rId11" Type="http://schemas.openxmlformats.org/officeDocument/2006/relationships/slideLayout" Target="../slideLayouts/slideLayout348.xml"/><Relationship Id="rId55" Type="http://schemas.openxmlformats.org/officeDocument/2006/relationships/slideLayout" Target="../slideLayouts/slideLayout392.xml"/><Relationship Id="rId10" Type="http://schemas.openxmlformats.org/officeDocument/2006/relationships/slideLayout" Target="../slideLayouts/slideLayout347.xml"/><Relationship Id="rId54" Type="http://schemas.openxmlformats.org/officeDocument/2006/relationships/slideLayout" Target="../slideLayouts/slideLayout391.xml"/><Relationship Id="rId13" Type="http://schemas.openxmlformats.org/officeDocument/2006/relationships/slideLayout" Target="../slideLayouts/slideLayout350.xml"/><Relationship Id="rId57" Type="http://schemas.openxmlformats.org/officeDocument/2006/relationships/slideLayout" Target="../slideLayouts/slideLayout394.xml"/><Relationship Id="rId12" Type="http://schemas.openxmlformats.org/officeDocument/2006/relationships/slideLayout" Target="../slideLayouts/slideLayout349.xml"/><Relationship Id="rId56" Type="http://schemas.openxmlformats.org/officeDocument/2006/relationships/slideLayout" Target="../slideLayouts/slideLayout393.xml"/><Relationship Id="rId91" Type="http://schemas.openxmlformats.org/officeDocument/2006/relationships/slideLayout" Target="../slideLayouts/slideLayout428.xml"/><Relationship Id="rId90" Type="http://schemas.openxmlformats.org/officeDocument/2006/relationships/slideLayout" Target="../slideLayouts/slideLayout427.xml"/><Relationship Id="rId93" Type="http://schemas.openxmlformats.org/officeDocument/2006/relationships/theme" Target="../theme/theme5.xml"/><Relationship Id="rId92" Type="http://schemas.openxmlformats.org/officeDocument/2006/relationships/slideLayout" Target="../slideLayouts/slideLayout429.xml"/><Relationship Id="rId15" Type="http://schemas.openxmlformats.org/officeDocument/2006/relationships/slideLayout" Target="../slideLayouts/slideLayout352.xml"/><Relationship Id="rId59" Type="http://schemas.openxmlformats.org/officeDocument/2006/relationships/slideLayout" Target="../slideLayouts/slideLayout396.xml"/><Relationship Id="rId14" Type="http://schemas.openxmlformats.org/officeDocument/2006/relationships/slideLayout" Target="../slideLayouts/slideLayout351.xml"/><Relationship Id="rId58" Type="http://schemas.openxmlformats.org/officeDocument/2006/relationships/slideLayout" Target="../slideLayouts/slideLayout395.xml"/><Relationship Id="rId17" Type="http://schemas.openxmlformats.org/officeDocument/2006/relationships/slideLayout" Target="../slideLayouts/slideLayout354.xml"/><Relationship Id="rId16" Type="http://schemas.openxmlformats.org/officeDocument/2006/relationships/slideLayout" Target="../slideLayouts/slideLayout353.xml"/><Relationship Id="rId19" Type="http://schemas.openxmlformats.org/officeDocument/2006/relationships/slideLayout" Target="../slideLayouts/slideLayout356.xml"/><Relationship Id="rId18" Type="http://schemas.openxmlformats.org/officeDocument/2006/relationships/slideLayout" Target="../slideLayouts/slideLayout355.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7" Type="http://schemas.openxmlformats.org/officeDocument/2006/relationships/slideLayout" Target="../slideLayouts/slideLayout436.xml"/><Relationship Id="rId8" Type="http://schemas.openxmlformats.org/officeDocument/2006/relationships/slideLayout" Target="../slideLayouts/slideLayout437.xml"/><Relationship Id="rId11" Type="http://schemas.openxmlformats.org/officeDocument/2006/relationships/slideLayout" Target="../slideLayouts/slideLayout440.xml"/><Relationship Id="rId10" Type="http://schemas.openxmlformats.org/officeDocument/2006/relationships/slideLayout" Target="../slideLayouts/slideLayout439.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5" Type="http://schemas.openxmlformats.org/officeDocument/2006/relationships/slideLayout" Target="../slideLayouts/slideLayout444.xml"/><Relationship Id="rId14" Type="http://schemas.openxmlformats.org/officeDocument/2006/relationships/slideLayout" Target="../slideLayouts/slideLayout443.xml"/><Relationship Id="rId17" Type="http://schemas.openxmlformats.org/officeDocument/2006/relationships/slideLayout" Target="../slideLayouts/slideLayout446.xml"/><Relationship Id="rId16" Type="http://schemas.openxmlformats.org/officeDocument/2006/relationships/slideLayout" Target="../slideLayouts/slideLayout445.xml"/><Relationship Id="rId19" Type="http://schemas.openxmlformats.org/officeDocument/2006/relationships/theme" Target="../theme/theme6.xml"/><Relationship Id="rId18" Type="http://schemas.openxmlformats.org/officeDocument/2006/relationships/slideLayout" Target="../slideLayouts/slideLayout4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2" name="Shape 252"/>
        <p:cNvGrpSpPr/>
        <p:nvPr/>
      </p:nvGrpSpPr>
      <p:grpSpPr>
        <a:xfrm>
          <a:off x="0" y="0"/>
          <a:ext cx="0" cy="0"/>
          <a:chOff x="0" y="0"/>
          <a:chExt cx="0" cy="0"/>
        </a:xfrm>
      </p:grpSpPr>
      <p:sp>
        <p:nvSpPr>
          <p:cNvPr id="253" name="Google Shape;253;p2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54" name="Google Shape;254;p2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6" name="Shape 706"/>
        <p:cNvGrpSpPr/>
        <p:nvPr/>
      </p:nvGrpSpPr>
      <p:grpSpPr>
        <a:xfrm>
          <a:off x="0" y="0"/>
          <a:ext cx="0" cy="0"/>
          <a:chOff x="0" y="0"/>
          <a:chExt cx="0" cy="0"/>
        </a:xfrm>
      </p:grpSpPr>
      <p:sp>
        <p:nvSpPr>
          <p:cNvPr id="707" name="Google Shape;707;p86"/>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08" name="Google Shape;708;p86"/>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3" name="Shape 1403"/>
        <p:cNvGrpSpPr/>
        <p:nvPr/>
      </p:nvGrpSpPr>
      <p:grpSpPr>
        <a:xfrm>
          <a:off x="0" y="0"/>
          <a:ext cx="0" cy="0"/>
          <a:chOff x="0" y="0"/>
          <a:chExt cx="0" cy="0"/>
        </a:xfrm>
      </p:grpSpPr>
      <p:sp>
        <p:nvSpPr>
          <p:cNvPr id="1404" name="Google Shape;1404;p130"/>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405" name="Google Shape;1405;p130"/>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15" r:id="rId42"/>
    <p:sldLayoutId id="2147483816" r:id="rId43"/>
    <p:sldLayoutId id="2147483817" r:id="rId44"/>
    <p:sldLayoutId id="2147483818" r:id="rId4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08" name="Shape 2108"/>
        <p:cNvGrpSpPr/>
        <p:nvPr/>
      </p:nvGrpSpPr>
      <p:grpSpPr>
        <a:xfrm>
          <a:off x="0" y="0"/>
          <a:ext cx="0" cy="0"/>
          <a:chOff x="0" y="0"/>
          <a:chExt cx="0" cy="0"/>
        </a:xfrm>
      </p:grpSpPr>
      <p:sp>
        <p:nvSpPr>
          <p:cNvPr id="2109" name="Google Shape;2109;p176"/>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110" name="Google Shape;2110;p176"/>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2111" name="Google Shape;2111;p176"/>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V0000000</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804" name="Shape 2804"/>
        <p:cNvGrpSpPr/>
        <p:nvPr/>
      </p:nvGrpSpPr>
      <p:grpSpPr>
        <a:xfrm>
          <a:off x="0" y="0"/>
          <a:ext cx="0" cy="0"/>
          <a:chOff x="0" y="0"/>
          <a:chExt cx="0" cy="0"/>
        </a:xfrm>
      </p:grpSpPr>
      <p:sp>
        <p:nvSpPr>
          <p:cNvPr id="2805" name="Google Shape;2805;p21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2806" name="Google Shape;2806;p21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88" name="Shape 3088"/>
        <p:cNvGrpSpPr/>
        <p:nvPr/>
      </p:nvGrpSpPr>
      <p:grpSpPr>
        <a:xfrm>
          <a:off x="0" y="0"/>
          <a:ext cx="0" cy="0"/>
          <a:chOff x="0" y="0"/>
          <a:chExt cx="0" cy="0"/>
        </a:xfrm>
      </p:grpSpPr>
      <p:sp>
        <p:nvSpPr>
          <p:cNvPr id="3089" name="Google Shape;3089;p249"/>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3090" name="Google Shape;3090;p24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3091" name="Google Shape;3091;p24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rtl="0" algn="r">
              <a:buNone/>
              <a:defRPr sz="1300">
                <a:latin typeface="Red Hat Text"/>
                <a:ea typeface="Red Hat Text"/>
                <a:cs typeface="Red Hat Text"/>
                <a:sym typeface="Red Hat Text"/>
              </a:defRPr>
            </a:lvl1pPr>
            <a:lvl2pPr lvl="1" rtl="0" algn="r">
              <a:buNone/>
              <a:defRPr sz="1300">
                <a:latin typeface="Red Hat Text"/>
                <a:ea typeface="Red Hat Text"/>
                <a:cs typeface="Red Hat Text"/>
                <a:sym typeface="Red Hat Text"/>
              </a:defRPr>
            </a:lvl2pPr>
            <a:lvl3pPr lvl="2" rtl="0" algn="r">
              <a:buNone/>
              <a:defRPr sz="1300">
                <a:latin typeface="Red Hat Text"/>
                <a:ea typeface="Red Hat Text"/>
                <a:cs typeface="Red Hat Text"/>
                <a:sym typeface="Red Hat Text"/>
              </a:defRPr>
            </a:lvl3pPr>
            <a:lvl4pPr lvl="3" rtl="0" algn="r">
              <a:buNone/>
              <a:defRPr sz="1300">
                <a:latin typeface="Red Hat Text"/>
                <a:ea typeface="Red Hat Text"/>
                <a:cs typeface="Red Hat Text"/>
                <a:sym typeface="Red Hat Text"/>
              </a:defRPr>
            </a:lvl4pPr>
            <a:lvl5pPr lvl="4" rtl="0" algn="r">
              <a:buNone/>
              <a:defRPr sz="1300">
                <a:latin typeface="Red Hat Text"/>
                <a:ea typeface="Red Hat Text"/>
                <a:cs typeface="Red Hat Text"/>
                <a:sym typeface="Red Hat Text"/>
              </a:defRPr>
            </a:lvl5pPr>
            <a:lvl6pPr lvl="5" rtl="0" algn="r">
              <a:buNone/>
              <a:defRPr sz="1300">
                <a:latin typeface="Red Hat Text"/>
                <a:ea typeface="Red Hat Text"/>
                <a:cs typeface="Red Hat Text"/>
                <a:sym typeface="Red Hat Text"/>
              </a:defRPr>
            </a:lvl6pPr>
            <a:lvl7pPr lvl="6" rtl="0" algn="r">
              <a:buNone/>
              <a:defRPr sz="1300">
                <a:latin typeface="Red Hat Text"/>
                <a:ea typeface="Red Hat Text"/>
                <a:cs typeface="Red Hat Text"/>
                <a:sym typeface="Red Hat Text"/>
              </a:defRPr>
            </a:lvl7pPr>
            <a:lvl8pPr lvl="7" rtl="0" algn="r">
              <a:buNone/>
              <a:defRPr sz="1300">
                <a:latin typeface="Red Hat Text"/>
                <a:ea typeface="Red Hat Text"/>
                <a:cs typeface="Red Hat Text"/>
                <a:sym typeface="Red Hat Text"/>
              </a:defRPr>
            </a:lvl8pPr>
            <a:lvl9pPr lvl="8" rtl="0" algn="r">
              <a:buNone/>
              <a:defRPr sz="1300">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 id="2147483927" r:id="rId38"/>
    <p:sldLayoutId id="2147483928" r:id="rId39"/>
    <p:sldLayoutId id="2147483929" r:id="rId40"/>
    <p:sldLayoutId id="2147483930" r:id="rId41"/>
    <p:sldLayoutId id="2147483931" r:id="rId42"/>
    <p:sldLayoutId id="2147483932" r:id="rId43"/>
    <p:sldLayoutId id="2147483933" r:id="rId44"/>
    <p:sldLayoutId id="2147483934" r:id="rId45"/>
    <p:sldLayoutId id="2147483935" r:id="rId46"/>
    <p:sldLayoutId id="2147483936" r:id="rId47"/>
    <p:sldLayoutId id="2147483937" r:id="rId48"/>
    <p:sldLayoutId id="2147483938" r:id="rId49"/>
    <p:sldLayoutId id="2147483939" r:id="rId50"/>
    <p:sldLayoutId id="2147483940" r:id="rId51"/>
    <p:sldLayoutId id="2147483941" r:id="rId52"/>
    <p:sldLayoutId id="2147483942" r:id="rId53"/>
    <p:sldLayoutId id="2147483943" r:id="rId54"/>
    <p:sldLayoutId id="2147483944" r:id="rId55"/>
    <p:sldLayoutId id="2147483945" r:id="rId56"/>
    <p:sldLayoutId id="2147483946" r:id="rId57"/>
    <p:sldLayoutId id="2147483947" r:id="rId58"/>
    <p:sldLayoutId id="2147483948" r:id="rId59"/>
    <p:sldLayoutId id="2147483949" r:id="rId60"/>
    <p:sldLayoutId id="2147483950" r:id="rId61"/>
    <p:sldLayoutId id="2147483951" r:id="rId62"/>
    <p:sldLayoutId id="2147483952" r:id="rId63"/>
    <p:sldLayoutId id="2147483953" r:id="rId64"/>
    <p:sldLayoutId id="2147483954" r:id="rId65"/>
    <p:sldLayoutId id="2147483955" r:id="rId66"/>
    <p:sldLayoutId id="2147483956" r:id="rId67"/>
    <p:sldLayoutId id="2147483957" r:id="rId68"/>
    <p:sldLayoutId id="2147483958" r:id="rId69"/>
    <p:sldLayoutId id="2147483959" r:id="rId70"/>
    <p:sldLayoutId id="2147483960" r:id="rId71"/>
    <p:sldLayoutId id="2147483961" r:id="rId72"/>
    <p:sldLayoutId id="2147483962" r:id="rId73"/>
    <p:sldLayoutId id="2147483963" r:id="rId74"/>
    <p:sldLayoutId id="2147483964" r:id="rId75"/>
    <p:sldLayoutId id="2147483965" r:id="rId76"/>
    <p:sldLayoutId id="2147483966" r:id="rId77"/>
    <p:sldLayoutId id="2147483967" r:id="rId78"/>
    <p:sldLayoutId id="2147483968" r:id="rId79"/>
    <p:sldLayoutId id="2147483969" r:id="rId80"/>
    <p:sldLayoutId id="2147483970" r:id="rId81"/>
    <p:sldLayoutId id="2147483971" r:id="rId82"/>
    <p:sldLayoutId id="2147483972" r:id="rId83"/>
    <p:sldLayoutId id="2147483973" r:id="rId84"/>
    <p:sldLayoutId id="2147483974" r:id="rId85"/>
    <p:sldLayoutId id="2147483975" r:id="rId86"/>
    <p:sldLayoutId id="2147483976" r:id="rId87"/>
    <p:sldLayoutId id="2147483977" r:id="rId88"/>
    <p:sldLayoutId id="2147483978" r:id="rId89"/>
    <p:sldLayoutId id="2147483979" r:id="rId90"/>
    <p:sldLayoutId id="2147483980" r:id="rId91"/>
    <p:sldLayoutId id="2147483981" r:id="rId92"/>
    <p:sldLayoutId id="2147483982" r:id="rId93"/>
    <p:sldLayoutId id="2147483983" r:id="rId94"/>
    <p:sldLayoutId id="2147483984" r:id="rId9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10" name="Shape 4210"/>
        <p:cNvGrpSpPr/>
        <p:nvPr/>
      </p:nvGrpSpPr>
      <p:grpSpPr>
        <a:xfrm>
          <a:off x="0" y="0"/>
          <a:ext cx="0" cy="0"/>
          <a:chOff x="0" y="0"/>
          <a:chExt cx="0" cy="0"/>
        </a:xfrm>
      </p:grpSpPr>
      <p:sp>
        <p:nvSpPr>
          <p:cNvPr id="4211" name="Google Shape;4211;p34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4212" name="Google Shape;4212;p34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4213" name="Google Shape;4213;p34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rtl="0" algn="r">
              <a:buNone/>
              <a:defRPr sz="1300">
                <a:latin typeface="Red Hat Text"/>
                <a:ea typeface="Red Hat Text"/>
                <a:cs typeface="Red Hat Text"/>
                <a:sym typeface="Red Hat Text"/>
              </a:defRPr>
            </a:lvl1pPr>
            <a:lvl2pPr lvl="1" rtl="0" algn="r">
              <a:buNone/>
              <a:defRPr sz="1300">
                <a:latin typeface="Red Hat Text"/>
                <a:ea typeface="Red Hat Text"/>
                <a:cs typeface="Red Hat Text"/>
                <a:sym typeface="Red Hat Text"/>
              </a:defRPr>
            </a:lvl2pPr>
            <a:lvl3pPr lvl="2" rtl="0" algn="r">
              <a:buNone/>
              <a:defRPr sz="1300">
                <a:latin typeface="Red Hat Text"/>
                <a:ea typeface="Red Hat Text"/>
                <a:cs typeface="Red Hat Text"/>
                <a:sym typeface="Red Hat Text"/>
              </a:defRPr>
            </a:lvl3pPr>
            <a:lvl4pPr lvl="3" rtl="0" algn="r">
              <a:buNone/>
              <a:defRPr sz="1300">
                <a:latin typeface="Red Hat Text"/>
                <a:ea typeface="Red Hat Text"/>
                <a:cs typeface="Red Hat Text"/>
                <a:sym typeface="Red Hat Text"/>
              </a:defRPr>
            </a:lvl4pPr>
            <a:lvl5pPr lvl="4" rtl="0" algn="r">
              <a:buNone/>
              <a:defRPr sz="1300">
                <a:latin typeface="Red Hat Text"/>
                <a:ea typeface="Red Hat Text"/>
                <a:cs typeface="Red Hat Text"/>
                <a:sym typeface="Red Hat Text"/>
              </a:defRPr>
            </a:lvl5pPr>
            <a:lvl6pPr lvl="5" rtl="0" algn="r">
              <a:buNone/>
              <a:defRPr sz="1300">
                <a:latin typeface="Red Hat Text"/>
                <a:ea typeface="Red Hat Text"/>
                <a:cs typeface="Red Hat Text"/>
                <a:sym typeface="Red Hat Text"/>
              </a:defRPr>
            </a:lvl6pPr>
            <a:lvl7pPr lvl="6" rtl="0" algn="r">
              <a:buNone/>
              <a:defRPr sz="1300">
                <a:latin typeface="Red Hat Text"/>
                <a:ea typeface="Red Hat Text"/>
                <a:cs typeface="Red Hat Text"/>
                <a:sym typeface="Red Hat Text"/>
              </a:defRPr>
            </a:lvl7pPr>
            <a:lvl8pPr lvl="7" rtl="0" algn="r">
              <a:buNone/>
              <a:defRPr sz="1300">
                <a:latin typeface="Red Hat Text"/>
                <a:ea typeface="Red Hat Text"/>
                <a:cs typeface="Red Hat Text"/>
                <a:sym typeface="Red Hat Text"/>
              </a:defRPr>
            </a:lvl8pPr>
            <a:lvl9pPr lvl="8" rtl="0" algn="r">
              <a:buNone/>
              <a:defRPr sz="1300">
                <a:latin typeface="Red Hat Text"/>
                <a:ea typeface="Red Hat Text"/>
                <a:cs typeface="Red Hat Text"/>
                <a:sym typeface="Red Hat Tex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3" r:id="rId39"/>
    <p:sldLayoutId id="2147484024" r:id="rId40"/>
    <p:sldLayoutId id="2147484025" r:id="rId41"/>
    <p:sldLayoutId id="2147484026" r:id="rId42"/>
    <p:sldLayoutId id="2147484027" r:id="rId43"/>
    <p:sldLayoutId id="2147484028" r:id="rId44"/>
    <p:sldLayoutId id="2147484029" r:id="rId45"/>
    <p:sldLayoutId id="2147484030" r:id="rId46"/>
    <p:sldLayoutId id="2147484031" r:id="rId47"/>
    <p:sldLayoutId id="2147484032" r:id="rId48"/>
    <p:sldLayoutId id="2147484033" r:id="rId49"/>
    <p:sldLayoutId id="2147484034" r:id="rId50"/>
    <p:sldLayoutId id="2147484035" r:id="rId51"/>
    <p:sldLayoutId id="2147484036" r:id="rId52"/>
    <p:sldLayoutId id="2147484037" r:id="rId53"/>
    <p:sldLayoutId id="2147484038" r:id="rId54"/>
    <p:sldLayoutId id="2147484039" r:id="rId55"/>
    <p:sldLayoutId id="2147484040" r:id="rId56"/>
    <p:sldLayoutId id="2147484041" r:id="rId57"/>
    <p:sldLayoutId id="2147484042" r:id="rId58"/>
    <p:sldLayoutId id="2147484043" r:id="rId59"/>
    <p:sldLayoutId id="2147484044" r:id="rId60"/>
    <p:sldLayoutId id="2147484045" r:id="rId61"/>
    <p:sldLayoutId id="2147484046" r:id="rId62"/>
    <p:sldLayoutId id="2147484047" r:id="rId63"/>
    <p:sldLayoutId id="2147484048" r:id="rId64"/>
    <p:sldLayoutId id="2147484049" r:id="rId65"/>
    <p:sldLayoutId id="2147484050" r:id="rId66"/>
    <p:sldLayoutId id="2147484051" r:id="rId67"/>
    <p:sldLayoutId id="2147484052" r:id="rId68"/>
    <p:sldLayoutId id="2147484053" r:id="rId69"/>
    <p:sldLayoutId id="2147484054" r:id="rId70"/>
    <p:sldLayoutId id="2147484055" r:id="rId71"/>
    <p:sldLayoutId id="2147484056" r:id="rId72"/>
    <p:sldLayoutId id="2147484057" r:id="rId73"/>
    <p:sldLayoutId id="2147484058" r:id="rId74"/>
    <p:sldLayoutId id="2147484059" r:id="rId75"/>
    <p:sldLayoutId id="2147484060" r:id="rId76"/>
    <p:sldLayoutId id="2147484061" r:id="rId77"/>
    <p:sldLayoutId id="2147484062" r:id="rId78"/>
    <p:sldLayoutId id="2147484063" r:id="rId79"/>
    <p:sldLayoutId id="2147484064" r:id="rId80"/>
    <p:sldLayoutId id="2147484065" r:id="rId81"/>
    <p:sldLayoutId id="2147484066" r:id="rId82"/>
    <p:sldLayoutId id="2147484067" r:id="rId83"/>
    <p:sldLayoutId id="2147484068" r:id="rId84"/>
    <p:sldLayoutId id="2147484069" r:id="rId85"/>
    <p:sldLayoutId id="2147484070" r:id="rId86"/>
    <p:sldLayoutId id="2147484071" r:id="rId87"/>
    <p:sldLayoutId id="2147484072" r:id="rId88"/>
    <p:sldLayoutId id="2147484073" r:id="rId89"/>
    <p:sldLayoutId id="2147484074" r:id="rId90"/>
    <p:sldLayoutId id="2147484075" r:id="rId91"/>
    <p:sldLayoutId id="2147484076" r:id="rId9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30" name="Shape 5330"/>
        <p:cNvGrpSpPr/>
        <p:nvPr/>
      </p:nvGrpSpPr>
      <p:grpSpPr>
        <a:xfrm>
          <a:off x="0" y="0"/>
          <a:ext cx="0" cy="0"/>
          <a:chOff x="0" y="0"/>
          <a:chExt cx="0" cy="0"/>
        </a:xfrm>
      </p:grpSpPr>
      <p:sp>
        <p:nvSpPr>
          <p:cNvPr id="5331" name="Google Shape;5331;p438"/>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5332" name="Google Shape;5332;p43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hyperlink" Target="https://videos.learning.redhat.com/media/Event+Driven+Architecture+%28EDA%29+AutoDemo+-+SKO2021-+Sizzle+Reel+/1_w9ldi18x" TargetMode="External"/><Relationship Id="rId4" Type="http://schemas.openxmlformats.org/officeDocument/2006/relationships/image" Target="../media/image3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10.xml"/><Relationship Id="rId3" Type="http://schemas.openxmlformats.org/officeDocument/2006/relationships/image" Target="../media/image353.png"/><Relationship Id="rId4" Type="http://schemas.openxmlformats.org/officeDocument/2006/relationships/image" Target="../media/image351.png"/><Relationship Id="rId9" Type="http://schemas.openxmlformats.org/officeDocument/2006/relationships/image" Target="../media/image362.png"/><Relationship Id="rId5" Type="http://schemas.openxmlformats.org/officeDocument/2006/relationships/image" Target="../media/image366.png"/><Relationship Id="rId6" Type="http://schemas.openxmlformats.org/officeDocument/2006/relationships/image" Target="../media/image357.png"/><Relationship Id="rId7" Type="http://schemas.openxmlformats.org/officeDocument/2006/relationships/image" Target="../media/image356.png"/><Relationship Id="rId8" Type="http://schemas.openxmlformats.org/officeDocument/2006/relationships/image" Target="../media/image363.png"/><Relationship Id="rId11" Type="http://schemas.openxmlformats.org/officeDocument/2006/relationships/image" Target="../media/image360.png"/><Relationship Id="rId10" Type="http://schemas.openxmlformats.org/officeDocument/2006/relationships/image" Target="../media/image358.png"/><Relationship Id="rId12" Type="http://schemas.openxmlformats.org/officeDocument/2006/relationships/image" Target="../media/image3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4.xml"/><Relationship Id="rId2" Type="http://schemas.openxmlformats.org/officeDocument/2006/relationships/notesSlide" Target="../notesSlides/notesSlide12.xml"/><Relationship Id="rId3" Type="http://schemas.openxmlformats.org/officeDocument/2006/relationships/image" Target="../media/image3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3.xml"/><Relationship Id="rId3" Type="http://schemas.openxmlformats.org/officeDocument/2006/relationships/image" Target="../media/image368.png"/><Relationship Id="rId4" Type="http://schemas.openxmlformats.org/officeDocument/2006/relationships/image" Target="../media/image367.png"/><Relationship Id="rId5" Type="http://schemas.openxmlformats.org/officeDocument/2006/relationships/image" Target="../media/image375.png"/><Relationship Id="rId6" Type="http://schemas.openxmlformats.org/officeDocument/2006/relationships/image" Target="../media/image370.png"/><Relationship Id="rId7" Type="http://schemas.openxmlformats.org/officeDocument/2006/relationships/image" Target="../media/image3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4.xml"/><Relationship Id="rId3" Type="http://schemas.openxmlformats.org/officeDocument/2006/relationships/image" Target="../media/image368.png"/><Relationship Id="rId4" Type="http://schemas.openxmlformats.org/officeDocument/2006/relationships/image" Target="../media/image367.png"/><Relationship Id="rId5" Type="http://schemas.openxmlformats.org/officeDocument/2006/relationships/image" Target="../media/image375.png"/><Relationship Id="rId6" Type="http://schemas.openxmlformats.org/officeDocument/2006/relationships/image" Target="../media/image370.png"/><Relationship Id="rId7" Type="http://schemas.openxmlformats.org/officeDocument/2006/relationships/image" Target="../media/image371.png"/><Relationship Id="rId8" Type="http://schemas.openxmlformats.org/officeDocument/2006/relationships/image" Target="../media/image37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5.xml"/><Relationship Id="rId3" Type="http://schemas.openxmlformats.org/officeDocument/2006/relationships/image" Target="../media/image368.png"/><Relationship Id="rId4" Type="http://schemas.openxmlformats.org/officeDocument/2006/relationships/image" Target="../media/image367.png"/><Relationship Id="rId5" Type="http://schemas.openxmlformats.org/officeDocument/2006/relationships/image" Target="../media/image375.png"/><Relationship Id="rId6" Type="http://schemas.openxmlformats.org/officeDocument/2006/relationships/image" Target="../media/image370.png"/><Relationship Id="rId7" Type="http://schemas.openxmlformats.org/officeDocument/2006/relationships/image" Target="../media/image371.png"/><Relationship Id="rId8" Type="http://schemas.openxmlformats.org/officeDocument/2006/relationships/image" Target="../media/image3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3.xml"/><Relationship Id="rId2" Type="http://schemas.openxmlformats.org/officeDocument/2006/relationships/notesSlide" Target="../notesSlides/notesSlide17.xml"/><Relationship Id="rId3" Type="http://schemas.openxmlformats.org/officeDocument/2006/relationships/hyperlink" Target="https://www.gartner.com/en/information-technology/glossary/eda-event-driven-architecture" TargetMode="External"/><Relationship Id="rId4" Type="http://schemas.openxmlformats.org/officeDocument/2006/relationships/hyperlink" Target="https://www.manning.com/books/activemq-in-action" TargetMode="External"/><Relationship Id="rId5" Type="http://schemas.openxmlformats.org/officeDocument/2006/relationships/hyperlink" Target="https://www.redhat.com/en/topics/integration/what-is-event-driven-architecture" TargetMode="External"/><Relationship Id="rId6" Type="http://schemas.openxmlformats.org/officeDocument/2006/relationships/image" Target="../media/image3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5.xml"/><Relationship Id="rId2" Type="http://schemas.openxmlformats.org/officeDocument/2006/relationships/notesSlide" Target="../notesSlides/notesSlide18.xml"/><Relationship Id="rId3" Type="http://schemas.openxmlformats.org/officeDocument/2006/relationships/hyperlink" Target="https://developers.redhat.com/topics/event-driven/" TargetMode="External"/><Relationship Id="rId4" Type="http://schemas.openxmlformats.org/officeDocument/2006/relationships/image" Target="../media/image376.png"/><Relationship Id="rId5" Type="http://schemas.openxmlformats.org/officeDocument/2006/relationships/image" Target="../media/image377.png"/><Relationship Id="rId6" Type="http://schemas.openxmlformats.org/officeDocument/2006/relationships/image" Target="../media/image3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19.xml"/><Relationship Id="rId3" Type="http://schemas.openxmlformats.org/officeDocument/2006/relationships/image" Target="../media/image368.png"/><Relationship Id="rId4" Type="http://schemas.openxmlformats.org/officeDocument/2006/relationships/image" Target="../media/image367.png"/><Relationship Id="rId9" Type="http://schemas.openxmlformats.org/officeDocument/2006/relationships/image" Target="../media/image372.png"/><Relationship Id="rId5" Type="http://schemas.openxmlformats.org/officeDocument/2006/relationships/image" Target="../media/image375.png"/><Relationship Id="rId6" Type="http://schemas.openxmlformats.org/officeDocument/2006/relationships/image" Target="../media/image370.png"/><Relationship Id="rId7" Type="http://schemas.openxmlformats.org/officeDocument/2006/relationships/image" Target="../media/image382.png"/><Relationship Id="rId8" Type="http://schemas.openxmlformats.org/officeDocument/2006/relationships/image" Target="../media/image378.png"/><Relationship Id="rId10" Type="http://schemas.openxmlformats.org/officeDocument/2006/relationships/image" Target="../media/image3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20.xml"/><Relationship Id="rId3" Type="http://schemas.openxmlformats.org/officeDocument/2006/relationships/image" Target="../media/image367.png"/><Relationship Id="rId4" Type="http://schemas.openxmlformats.org/officeDocument/2006/relationships/image" Target="../media/image368.png"/><Relationship Id="rId9" Type="http://schemas.openxmlformats.org/officeDocument/2006/relationships/image" Target="../media/image372.png"/><Relationship Id="rId5" Type="http://schemas.openxmlformats.org/officeDocument/2006/relationships/image" Target="../media/image375.png"/><Relationship Id="rId6" Type="http://schemas.openxmlformats.org/officeDocument/2006/relationships/image" Target="../media/image382.png"/><Relationship Id="rId7" Type="http://schemas.openxmlformats.org/officeDocument/2006/relationships/image" Target="../media/image378.png"/><Relationship Id="rId8" Type="http://schemas.openxmlformats.org/officeDocument/2006/relationships/image" Target="../media/image371.png"/><Relationship Id="rId10" Type="http://schemas.openxmlformats.org/officeDocument/2006/relationships/image" Target="../media/image3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21.xml"/><Relationship Id="rId3" Type="http://schemas.openxmlformats.org/officeDocument/2006/relationships/image" Target="../media/image367.png"/><Relationship Id="rId4" Type="http://schemas.openxmlformats.org/officeDocument/2006/relationships/image" Target="../media/image368.png"/><Relationship Id="rId9" Type="http://schemas.openxmlformats.org/officeDocument/2006/relationships/image" Target="../media/image394.png"/><Relationship Id="rId5" Type="http://schemas.openxmlformats.org/officeDocument/2006/relationships/image" Target="../media/image375.png"/><Relationship Id="rId6" Type="http://schemas.openxmlformats.org/officeDocument/2006/relationships/image" Target="../media/image382.png"/><Relationship Id="rId7" Type="http://schemas.openxmlformats.org/officeDocument/2006/relationships/image" Target="../media/image378.png"/><Relationship Id="rId8" Type="http://schemas.openxmlformats.org/officeDocument/2006/relationships/image" Target="../media/image371.png"/><Relationship Id="rId11" Type="http://schemas.openxmlformats.org/officeDocument/2006/relationships/image" Target="../media/image381.png"/><Relationship Id="rId10" Type="http://schemas.openxmlformats.org/officeDocument/2006/relationships/image" Target="../media/image3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1.xml"/><Relationship Id="rId2" Type="http://schemas.openxmlformats.org/officeDocument/2006/relationships/notesSlide" Target="../notesSlides/notesSlide22.xml"/><Relationship Id="rId3" Type="http://schemas.openxmlformats.org/officeDocument/2006/relationships/hyperlink" Target="https://developers.redhat.com/topics/event-driven/" TargetMode="External"/><Relationship Id="rId4" Type="http://schemas.openxmlformats.org/officeDocument/2006/relationships/image" Target="../media/image4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23.xml"/><Relationship Id="rId3" Type="http://schemas.openxmlformats.org/officeDocument/2006/relationships/image" Target="../media/image386.png"/><Relationship Id="rId4" Type="http://schemas.openxmlformats.org/officeDocument/2006/relationships/image" Target="../media/image384.png"/><Relationship Id="rId9" Type="http://schemas.openxmlformats.org/officeDocument/2006/relationships/image" Target="../media/image390.png"/><Relationship Id="rId5" Type="http://schemas.openxmlformats.org/officeDocument/2006/relationships/image" Target="../media/image383.png"/><Relationship Id="rId6" Type="http://schemas.openxmlformats.org/officeDocument/2006/relationships/image" Target="../media/image385.png"/><Relationship Id="rId7" Type="http://schemas.openxmlformats.org/officeDocument/2006/relationships/image" Target="../media/image389.png"/><Relationship Id="rId8" Type="http://schemas.openxmlformats.org/officeDocument/2006/relationships/image" Target="../media/image39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0.xml"/><Relationship Id="rId2" Type="http://schemas.openxmlformats.org/officeDocument/2006/relationships/notesSlide" Target="../notesSlides/notesSlide24.xml"/><Relationship Id="rId3" Type="http://schemas.openxmlformats.org/officeDocument/2006/relationships/image" Target="../media/image387.png"/><Relationship Id="rId4" Type="http://schemas.openxmlformats.org/officeDocument/2006/relationships/image" Target="../media/image391.png"/><Relationship Id="rId9" Type="http://schemas.openxmlformats.org/officeDocument/2006/relationships/image" Target="../media/image399.png"/><Relationship Id="rId5" Type="http://schemas.openxmlformats.org/officeDocument/2006/relationships/image" Target="../media/image397.png"/><Relationship Id="rId6" Type="http://schemas.openxmlformats.org/officeDocument/2006/relationships/image" Target="../media/image393.png"/><Relationship Id="rId7" Type="http://schemas.openxmlformats.org/officeDocument/2006/relationships/image" Target="../media/image388.png"/><Relationship Id="rId8" Type="http://schemas.openxmlformats.org/officeDocument/2006/relationships/image" Target="../media/image3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9.xml"/><Relationship Id="rId2" Type="http://schemas.openxmlformats.org/officeDocument/2006/relationships/notesSlide" Target="../notesSlides/notesSlide25.xml"/><Relationship Id="rId3" Type="http://schemas.openxmlformats.org/officeDocument/2006/relationships/image" Target="../media/image392.png"/><Relationship Id="rId4" Type="http://schemas.openxmlformats.org/officeDocument/2006/relationships/image" Target="../media/image39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6.xml"/><Relationship Id="rId2" Type="http://schemas.openxmlformats.org/officeDocument/2006/relationships/notesSlide" Target="../notesSlides/notesSlide26.xml"/><Relationship Id="rId3" Type="http://schemas.openxmlformats.org/officeDocument/2006/relationships/image" Target="../media/image392.png"/><Relationship Id="rId4" Type="http://schemas.openxmlformats.org/officeDocument/2006/relationships/image" Target="../media/image400.png"/><Relationship Id="rId5" Type="http://schemas.openxmlformats.org/officeDocument/2006/relationships/image" Target="../media/image402.png"/><Relationship Id="rId6" Type="http://schemas.openxmlformats.org/officeDocument/2006/relationships/image" Target="../media/image4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29.png"/><Relationship Id="rId6" Type="http://schemas.openxmlformats.org/officeDocument/2006/relationships/image" Target="../media/image365.png"/><Relationship Id="rId7" Type="http://schemas.openxmlformats.org/officeDocument/2006/relationships/image" Target="../media/image3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notesSlide" Target="../notesSlides/notesSlide30.xml"/><Relationship Id="rId3" Type="http://schemas.openxmlformats.org/officeDocument/2006/relationships/image" Target="../media/image4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4.xml"/><Relationship Id="rId2" Type="http://schemas.openxmlformats.org/officeDocument/2006/relationships/notesSlide" Target="../notesSlides/notesSlide33.xml"/><Relationship Id="rId3" Type="http://schemas.openxmlformats.org/officeDocument/2006/relationships/image" Target="../media/image405.png"/><Relationship Id="rId4" Type="http://schemas.openxmlformats.org/officeDocument/2006/relationships/image" Target="../media/image4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7.xml"/><Relationship Id="rId2" Type="http://schemas.openxmlformats.org/officeDocument/2006/relationships/notesSlide" Target="../notesSlides/notesSlide34.xml"/><Relationship Id="rId3" Type="http://schemas.openxmlformats.org/officeDocument/2006/relationships/image" Target="../media/image4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35.xml"/><Relationship Id="rId3" Type="http://schemas.openxmlformats.org/officeDocument/2006/relationships/image" Target="../media/image410.png"/><Relationship Id="rId4" Type="http://schemas.openxmlformats.org/officeDocument/2006/relationships/image" Target="../media/image4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36.xml"/><Relationship Id="rId3" Type="http://schemas.openxmlformats.org/officeDocument/2006/relationships/image" Target="../media/image413.png"/><Relationship Id="rId4" Type="http://schemas.openxmlformats.org/officeDocument/2006/relationships/image" Target="../media/image407.png"/><Relationship Id="rId5" Type="http://schemas.openxmlformats.org/officeDocument/2006/relationships/image" Target="../media/image4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38.xml"/><Relationship Id="rId3" Type="http://schemas.openxmlformats.org/officeDocument/2006/relationships/image" Target="../media/image412.png"/><Relationship Id="rId4" Type="http://schemas.openxmlformats.org/officeDocument/2006/relationships/image" Target="../media/image415.png"/><Relationship Id="rId5" Type="http://schemas.openxmlformats.org/officeDocument/2006/relationships/image" Target="../media/image406.png"/><Relationship Id="rId6" Type="http://schemas.openxmlformats.org/officeDocument/2006/relationships/image" Target="../media/image424.png"/><Relationship Id="rId7" Type="http://schemas.openxmlformats.org/officeDocument/2006/relationships/image" Target="../media/image4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notesSlide" Target="../notesSlides/notesSlide39.xml"/><Relationship Id="rId3" Type="http://schemas.openxmlformats.org/officeDocument/2006/relationships/image" Target="../media/image421.png"/><Relationship Id="rId4" Type="http://schemas.openxmlformats.org/officeDocument/2006/relationships/image" Target="../media/image416.png"/><Relationship Id="rId9" Type="http://schemas.openxmlformats.org/officeDocument/2006/relationships/image" Target="../media/image423.png"/><Relationship Id="rId5" Type="http://schemas.openxmlformats.org/officeDocument/2006/relationships/image" Target="../media/image417.png"/><Relationship Id="rId6" Type="http://schemas.openxmlformats.org/officeDocument/2006/relationships/image" Target="../media/image422.png"/><Relationship Id="rId7" Type="http://schemas.openxmlformats.org/officeDocument/2006/relationships/image" Target="../media/image418.png"/><Relationship Id="rId8" Type="http://schemas.openxmlformats.org/officeDocument/2006/relationships/image" Target="../media/image414.png"/><Relationship Id="rId10" Type="http://schemas.openxmlformats.org/officeDocument/2006/relationships/image" Target="../media/image4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quarkus.io/guides/kafka" TargetMode="External"/><Relationship Id="rId4" Type="http://schemas.openxmlformats.org/officeDocument/2006/relationships/hyperlink" Target="https://quarkus.io/guides/kafka-stream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43.xml"/><Relationship Id="rId3" Type="http://schemas.openxmlformats.org/officeDocument/2006/relationships/image" Target="../media/image428.png"/><Relationship Id="rId4" Type="http://schemas.openxmlformats.org/officeDocument/2006/relationships/image" Target="../media/image427.png"/><Relationship Id="rId5" Type="http://schemas.openxmlformats.org/officeDocument/2006/relationships/image" Target="../media/image433.png"/><Relationship Id="rId6" Type="http://schemas.openxmlformats.org/officeDocument/2006/relationships/image" Target="../media/image4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45.xml"/><Relationship Id="rId3" Type="http://schemas.openxmlformats.org/officeDocument/2006/relationships/image" Target="../media/image428.png"/><Relationship Id="rId4" Type="http://schemas.openxmlformats.org/officeDocument/2006/relationships/image" Target="../media/image427.png"/><Relationship Id="rId5" Type="http://schemas.openxmlformats.org/officeDocument/2006/relationships/image" Target="../media/image432.png"/><Relationship Id="rId6" Type="http://schemas.openxmlformats.org/officeDocument/2006/relationships/image" Target="../media/image433.png"/><Relationship Id="rId7" Type="http://schemas.openxmlformats.org/officeDocument/2006/relationships/image" Target="../media/image4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6.xml"/><Relationship Id="rId2" Type="http://schemas.openxmlformats.org/officeDocument/2006/relationships/notesSlide" Target="../notesSlides/notesSlide46.xml"/><Relationship Id="rId3" Type="http://schemas.openxmlformats.org/officeDocument/2006/relationships/image" Target="../media/image430.png"/><Relationship Id="rId4" Type="http://schemas.openxmlformats.org/officeDocument/2006/relationships/image" Target="../media/image435.png"/><Relationship Id="rId5" Type="http://schemas.openxmlformats.org/officeDocument/2006/relationships/image" Target="../media/image436.png"/><Relationship Id="rId6" Type="http://schemas.openxmlformats.org/officeDocument/2006/relationships/image" Target="../media/image447.png"/><Relationship Id="rId7" Type="http://schemas.openxmlformats.org/officeDocument/2006/relationships/image" Target="../media/image451.png"/><Relationship Id="rId8" Type="http://schemas.openxmlformats.org/officeDocument/2006/relationships/hyperlink" Target="https://debezium.i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47.xml"/><Relationship Id="rId3" Type="http://schemas.openxmlformats.org/officeDocument/2006/relationships/image" Target="../media/image442.png"/><Relationship Id="rId4" Type="http://schemas.openxmlformats.org/officeDocument/2006/relationships/image" Target="../media/image437.png"/><Relationship Id="rId5" Type="http://schemas.openxmlformats.org/officeDocument/2006/relationships/image" Target="../media/image441.png"/><Relationship Id="rId6" Type="http://schemas.openxmlformats.org/officeDocument/2006/relationships/image" Target="../media/image4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48.xml"/><Relationship Id="rId3" Type="http://schemas.openxmlformats.org/officeDocument/2006/relationships/image" Target="../media/image4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3.xml"/><Relationship Id="rId2" Type="http://schemas.openxmlformats.org/officeDocument/2006/relationships/notesSlide" Target="../notesSlides/notesSlide49.xml"/><Relationship Id="rId3" Type="http://schemas.openxmlformats.org/officeDocument/2006/relationships/image" Target="../media/image448.png"/><Relationship Id="rId4" Type="http://schemas.openxmlformats.org/officeDocument/2006/relationships/image" Target="../media/image434.png"/><Relationship Id="rId5" Type="http://schemas.openxmlformats.org/officeDocument/2006/relationships/image" Target="../media/image438.png"/><Relationship Id="rId6" Type="http://schemas.openxmlformats.org/officeDocument/2006/relationships/image" Target="../media/image444.png"/><Relationship Id="rId7" Type="http://schemas.openxmlformats.org/officeDocument/2006/relationships/image" Target="../media/image440.png"/><Relationship Id="rId8" Type="http://schemas.openxmlformats.org/officeDocument/2006/relationships/hyperlink" Target="https://kafka.apache.org/us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5.xml"/><Relationship Id="rId3" Type="http://schemas.openxmlformats.org/officeDocument/2006/relationships/image" Target="../media/image374.jpg"/><Relationship Id="rId4" Type="http://schemas.openxmlformats.org/officeDocument/2006/relationships/image" Target="../media/image336.png"/><Relationship Id="rId5" Type="http://schemas.openxmlformats.org/officeDocument/2006/relationships/image" Target="../media/image3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50.xml"/><Relationship Id="rId3" Type="http://schemas.openxmlformats.org/officeDocument/2006/relationships/hyperlink" Target="https://flic.kr/p/qoUB2e" TargetMode="External"/><Relationship Id="rId4" Type="http://schemas.openxmlformats.org/officeDocument/2006/relationships/hyperlink" Target="https://www.flickr.com/photos/cynren/" TargetMode="External"/><Relationship Id="rId5" Type="http://schemas.openxmlformats.org/officeDocument/2006/relationships/hyperlink" Target="https://creativecommons.org/licenses/by-sa/2.0/" TargetMode="External"/><Relationship Id="rId6" Type="http://schemas.openxmlformats.org/officeDocument/2006/relationships/image" Target="../media/image428.png"/><Relationship Id="rId7" Type="http://schemas.openxmlformats.org/officeDocument/2006/relationships/image" Target="../media/image4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52.xml"/><Relationship Id="rId3" Type="http://schemas.openxmlformats.org/officeDocument/2006/relationships/hyperlink" Target="https://access.redhat.com/documentation/en-us/red_hat_fuse/7.8/html/apache_camel_component_reference/kafka-component" TargetMode="External"/><Relationship Id="rId4" Type="http://schemas.openxmlformats.org/officeDocument/2006/relationships/hyperlink" Target="https://access.redhat.com/documentation/en-us/red_hat_integration/2020-q4/html/getting_started_with_camel_kafka_connector/introduction-to-camel-kafka-connector" TargetMode="External"/><Relationship Id="rId5" Type="http://schemas.openxmlformats.org/officeDocument/2006/relationships/image" Target="../media/image445.png"/><Relationship Id="rId6" Type="http://schemas.openxmlformats.org/officeDocument/2006/relationships/image" Target="../media/image4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9.xml"/><Relationship Id="rId2" Type="http://schemas.openxmlformats.org/officeDocument/2006/relationships/notesSlide" Target="../notesSlides/notesSlide53.xml"/><Relationship Id="rId3" Type="http://schemas.openxmlformats.org/officeDocument/2006/relationships/hyperlink" Target="https://access.redhat.com/documentation/en-us/red_hat_fuse/7.8/html/apache_camel_component_reference/kafka-component" TargetMode="External"/><Relationship Id="rId4" Type="http://schemas.openxmlformats.org/officeDocument/2006/relationships/hyperlink" Target="https://access.redhat.com/documentation/en-us/red_hat_integration/2020-q4/html/getting_started_with_camel_kafka_connector/introduction-to-camel-kafka-connector" TargetMode="External"/><Relationship Id="rId5" Type="http://schemas.openxmlformats.org/officeDocument/2006/relationships/image" Target="../media/image450.png"/><Relationship Id="rId6" Type="http://schemas.openxmlformats.org/officeDocument/2006/relationships/image" Target="../media/image446.png"/><Relationship Id="rId7" Type="http://schemas.openxmlformats.org/officeDocument/2006/relationships/image" Target="../media/image455.png"/><Relationship Id="rId8" Type="http://schemas.openxmlformats.org/officeDocument/2006/relationships/image" Target="../media/image4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notesSlide" Target="../notesSlides/notesSlide54.xml"/><Relationship Id="rId3" Type="http://schemas.openxmlformats.org/officeDocument/2006/relationships/image" Target="../media/image462.png"/><Relationship Id="rId4" Type="http://schemas.openxmlformats.org/officeDocument/2006/relationships/image" Target="../media/image452.png"/><Relationship Id="rId5" Type="http://schemas.openxmlformats.org/officeDocument/2006/relationships/image" Target="../media/image461.png"/><Relationship Id="rId6" Type="http://schemas.openxmlformats.org/officeDocument/2006/relationships/image" Target="../media/image458.png"/><Relationship Id="rId7" Type="http://schemas.openxmlformats.org/officeDocument/2006/relationships/image" Target="../media/image4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55.xml"/><Relationship Id="rId3" Type="http://schemas.openxmlformats.org/officeDocument/2006/relationships/hyperlink" Target="https://camel.apache.org/camel-kafka-connector/latest/connectors.html" TargetMode="External"/><Relationship Id="rId4" Type="http://schemas.openxmlformats.org/officeDocument/2006/relationships/hyperlink" Target="https://camel.apache.org/camel-kafka-connector/latest/connector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9.xml"/><Relationship Id="rId2" Type="http://schemas.openxmlformats.org/officeDocument/2006/relationships/notesSlide" Target="../notesSlides/notesSlide57.xml"/><Relationship Id="rId3" Type="http://schemas.openxmlformats.org/officeDocument/2006/relationships/image" Target="../media/image457.png"/><Relationship Id="rId4" Type="http://schemas.openxmlformats.org/officeDocument/2006/relationships/image" Target="../media/image454.png"/><Relationship Id="rId5" Type="http://schemas.openxmlformats.org/officeDocument/2006/relationships/image" Target="../media/image456.png"/><Relationship Id="rId6" Type="http://schemas.openxmlformats.org/officeDocument/2006/relationships/image" Target="../media/image407.png"/><Relationship Id="rId7" Type="http://schemas.openxmlformats.org/officeDocument/2006/relationships/image" Target="../media/image459.png"/><Relationship Id="rId8" Type="http://schemas.openxmlformats.org/officeDocument/2006/relationships/image" Target="../media/image4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1.xml"/><Relationship Id="rId2" Type="http://schemas.openxmlformats.org/officeDocument/2006/relationships/notesSlide" Target="../notesSlides/notesSlide58.xml"/><Relationship Id="rId3" Type="http://schemas.openxmlformats.org/officeDocument/2006/relationships/hyperlink" Target="https://developers.redhat.com/topics/event-driven/" TargetMode="External"/><Relationship Id="rId4" Type="http://schemas.openxmlformats.org/officeDocument/2006/relationships/image" Target="../media/image4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4.xml"/><Relationship Id="rId2" Type="http://schemas.openxmlformats.org/officeDocument/2006/relationships/notesSlide" Target="../notesSlides/notesSlide6.xml"/><Relationship Id="rId3" Type="http://schemas.openxmlformats.org/officeDocument/2006/relationships/image" Target="../media/image337.png"/><Relationship Id="rId4" Type="http://schemas.openxmlformats.org/officeDocument/2006/relationships/image" Target="../media/image342.png"/><Relationship Id="rId5" Type="http://schemas.openxmlformats.org/officeDocument/2006/relationships/image" Target="../media/image3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5.xml"/><Relationship Id="rId2" Type="http://schemas.openxmlformats.org/officeDocument/2006/relationships/notesSlide" Target="../notesSlides/notesSlide7.xml"/><Relationship Id="rId3" Type="http://schemas.openxmlformats.org/officeDocument/2006/relationships/image" Target="../media/image341.png"/><Relationship Id="rId4" Type="http://schemas.openxmlformats.org/officeDocument/2006/relationships/image" Target="../media/image340.png"/><Relationship Id="rId5" Type="http://schemas.openxmlformats.org/officeDocument/2006/relationships/image" Target="../media/image3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4.xml"/><Relationship Id="rId2" Type="http://schemas.openxmlformats.org/officeDocument/2006/relationships/notesSlide" Target="../notesSlides/notesSlide8.xml"/><Relationship Id="rId3" Type="http://schemas.openxmlformats.org/officeDocument/2006/relationships/image" Target="../media/image3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notesSlide" Target="../notesSlides/notesSlide9.xml"/><Relationship Id="rId3" Type="http://schemas.openxmlformats.org/officeDocument/2006/relationships/image" Target="../media/image350.png"/><Relationship Id="rId4" Type="http://schemas.openxmlformats.org/officeDocument/2006/relationships/image" Target="../media/image373.png"/><Relationship Id="rId5" Type="http://schemas.openxmlformats.org/officeDocument/2006/relationships/image" Target="../media/image355.png"/><Relationship Id="rId6" Type="http://schemas.openxmlformats.org/officeDocument/2006/relationships/image" Target="../media/image3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9" name="Shape 5489"/>
        <p:cNvGrpSpPr/>
        <p:nvPr/>
      </p:nvGrpSpPr>
      <p:grpSpPr>
        <a:xfrm>
          <a:off x="0" y="0"/>
          <a:ext cx="0" cy="0"/>
          <a:chOff x="0" y="0"/>
          <a:chExt cx="0" cy="0"/>
        </a:xfrm>
      </p:grpSpPr>
      <p:sp>
        <p:nvSpPr>
          <p:cNvPr id="5490" name="Google Shape;5490;p457"/>
          <p:cNvSpPr txBox="1"/>
          <p:nvPr/>
        </p:nvSpPr>
        <p:spPr>
          <a:xfrm>
            <a:off x="1186725" y="5405625"/>
            <a:ext cx="100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https://videos.learning.redhat.com/media/Event+Driven+Architecture+%28EDA%29+AutoDemo+-+SKO2021-+Sizzle+Reel+/1_w9ldi18x</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5491" name="Google Shape;5491;p457"/>
          <p:cNvPicPr preferRelativeResize="0"/>
          <p:nvPr/>
        </p:nvPicPr>
        <p:blipFill>
          <a:blip r:embed="rId4">
            <a:alphaModFix/>
          </a:blip>
          <a:stretch>
            <a:fillRect/>
          </a:stretch>
        </p:blipFill>
        <p:spPr>
          <a:xfrm>
            <a:off x="2108200" y="881525"/>
            <a:ext cx="8025744" cy="4524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9" name="Shape 5659"/>
        <p:cNvGrpSpPr/>
        <p:nvPr/>
      </p:nvGrpSpPr>
      <p:grpSpPr>
        <a:xfrm>
          <a:off x="0" y="0"/>
          <a:ext cx="0" cy="0"/>
          <a:chOff x="0" y="0"/>
          <a:chExt cx="0" cy="0"/>
        </a:xfrm>
      </p:grpSpPr>
      <p:sp>
        <p:nvSpPr>
          <p:cNvPr id="5660" name="Google Shape;5660;p4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DEVELOPING CONTAINER &amp; CLOUD-NATIVE APPLICATIONS</a:t>
            </a:r>
            <a:endParaRPr/>
          </a:p>
        </p:txBody>
      </p:sp>
      <p:sp>
        <p:nvSpPr>
          <p:cNvPr id="5661" name="Google Shape;5661;p4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62" name="Google Shape;5662;p46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Connect and Extend Applications Across the Hybrid Cloud</a:t>
            </a:r>
            <a:endParaRPr/>
          </a:p>
        </p:txBody>
      </p:sp>
      <p:sp>
        <p:nvSpPr>
          <p:cNvPr id="5663" name="Google Shape;5663;p46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 Select The “Right Tool For The Right Task” For Your Applications</a:t>
            </a:r>
            <a:endParaRPr/>
          </a:p>
        </p:txBody>
      </p:sp>
      <p:sp>
        <p:nvSpPr>
          <p:cNvPr id="5664" name="Google Shape;5664;p466"/>
          <p:cNvSpPr txBox="1"/>
          <p:nvPr>
            <p:ph idx="4294967295" type="body"/>
          </p:nvPr>
        </p:nvSpPr>
        <p:spPr>
          <a:xfrm>
            <a:off x="6670424" y="2364500"/>
            <a:ext cx="4938300" cy="3242700"/>
          </a:xfrm>
          <a:prstGeom prst="rect">
            <a:avLst/>
          </a:prstGeom>
        </p:spPr>
        <p:txBody>
          <a:bodyPr anchorCtr="0" anchor="ctr" bIns="0" lIns="0" spcFirstLastPara="1" rIns="0" wrap="square" tIns="0">
            <a:noAutofit/>
          </a:bodyPr>
          <a:lstStyle/>
          <a:p>
            <a:pPr indent="-425450" lvl="0" marL="609600" rtl="0" algn="l">
              <a:lnSpc>
                <a:spcPct val="115000"/>
              </a:lnSpc>
              <a:spcBef>
                <a:spcPts val="0"/>
              </a:spcBef>
              <a:spcAft>
                <a:spcPts val="0"/>
              </a:spcAft>
              <a:buSzPts val="1900"/>
              <a:buChar char="▸"/>
            </a:pPr>
            <a:r>
              <a:rPr lang="en" sz="1900">
                <a:solidFill>
                  <a:schemeClr val="dk1"/>
                </a:solidFill>
              </a:rPr>
              <a:t>Build applications with an API-first approach</a:t>
            </a:r>
            <a:endParaRPr sz="1900">
              <a:solidFill>
                <a:schemeClr val="dk1"/>
              </a:solidFill>
            </a:endParaRPr>
          </a:p>
          <a:p>
            <a:pPr indent="-425450" lvl="0" marL="609600" rtl="0" algn="l">
              <a:lnSpc>
                <a:spcPct val="115000"/>
              </a:lnSpc>
              <a:spcBef>
                <a:spcPts val="0"/>
              </a:spcBef>
              <a:spcAft>
                <a:spcPts val="0"/>
              </a:spcAft>
              <a:buSzPts val="1900"/>
              <a:buChar char="▸"/>
            </a:pPr>
            <a:r>
              <a:rPr lang="en" sz="1900">
                <a:solidFill>
                  <a:schemeClr val="dk1"/>
                </a:solidFill>
              </a:rPr>
              <a:t>Build event driven apps leveraging tech like Apache Kafka for data streaming</a:t>
            </a:r>
            <a:endParaRPr sz="1900">
              <a:solidFill>
                <a:schemeClr val="dk1"/>
              </a:solidFill>
            </a:endParaRPr>
          </a:p>
          <a:p>
            <a:pPr indent="-425450" lvl="0" marL="609600" rtl="0" algn="l">
              <a:lnSpc>
                <a:spcPct val="115000"/>
              </a:lnSpc>
              <a:spcBef>
                <a:spcPts val="0"/>
              </a:spcBef>
              <a:spcAft>
                <a:spcPts val="0"/>
              </a:spcAft>
              <a:buSzPts val="1900"/>
              <a:buChar char="▸"/>
            </a:pPr>
            <a:r>
              <a:rPr lang="en" sz="1900">
                <a:solidFill>
                  <a:schemeClr val="dk1"/>
                </a:solidFill>
              </a:rPr>
              <a:t>Compose and orchestrate microservices and serverless</a:t>
            </a:r>
            <a:endParaRPr sz="1900">
              <a:solidFill>
                <a:schemeClr val="dk1"/>
              </a:solidFill>
            </a:endParaRPr>
          </a:p>
          <a:p>
            <a:pPr indent="-425450" lvl="0" marL="609600" rtl="0" algn="l">
              <a:lnSpc>
                <a:spcPct val="115000"/>
              </a:lnSpc>
              <a:spcBef>
                <a:spcPts val="0"/>
              </a:spcBef>
              <a:spcAft>
                <a:spcPts val="0"/>
              </a:spcAft>
              <a:buSzPts val="1900"/>
              <a:buChar char="▸"/>
            </a:pPr>
            <a:r>
              <a:rPr lang="en" sz="1900">
                <a:solidFill>
                  <a:schemeClr val="dk1"/>
                </a:solidFill>
              </a:rPr>
              <a:t>Create a multi cloud event mesh to connect the hybrid cloud</a:t>
            </a:r>
            <a:endParaRPr sz="1900">
              <a:solidFill>
                <a:schemeClr val="dk1"/>
              </a:solidFill>
            </a:endParaRPr>
          </a:p>
          <a:p>
            <a:pPr indent="-425450" lvl="0" marL="609600" rtl="0" algn="l">
              <a:lnSpc>
                <a:spcPct val="115000"/>
              </a:lnSpc>
              <a:spcBef>
                <a:spcPts val="0"/>
              </a:spcBef>
              <a:spcAft>
                <a:spcPts val="0"/>
              </a:spcAft>
              <a:buSzPts val="1900"/>
              <a:buChar char="▸"/>
            </a:pPr>
            <a:r>
              <a:rPr lang="en" sz="1900">
                <a:solidFill>
                  <a:schemeClr val="dk1"/>
                </a:solidFill>
              </a:rPr>
              <a:t>Based on 100% open source community projects</a:t>
            </a:r>
            <a:endParaRPr sz="1900"/>
          </a:p>
        </p:txBody>
      </p:sp>
      <p:pic>
        <p:nvPicPr>
          <p:cNvPr id="5665" name="Google Shape;5665;p466"/>
          <p:cNvPicPr preferRelativeResize="0"/>
          <p:nvPr/>
        </p:nvPicPr>
        <p:blipFill>
          <a:blip r:embed="rId3">
            <a:alphaModFix/>
          </a:blip>
          <a:stretch>
            <a:fillRect/>
          </a:stretch>
        </p:blipFill>
        <p:spPr>
          <a:xfrm>
            <a:off x="2909038" y="3092934"/>
            <a:ext cx="1989120" cy="1989120"/>
          </a:xfrm>
          <a:prstGeom prst="rect">
            <a:avLst/>
          </a:prstGeom>
          <a:noFill/>
          <a:ln>
            <a:noFill/>
          </a:ln>
        </p:spPr>
      </p:pic>
      <p:pic>
        <p:nvPicPr>
          <p:cNvPr id="5666" name="Google Shape;5666;p466"/>
          <p:cNvPicPr preferRelativeResize="0"/>
          <p:nvPr/>
        </p:nvPicPr>
        <p:blipFill>
          <a:blip r:embed="rId4">
            <a:alphaModFix/>
          </a:blip>
          <a:stretch>
            <a:fillRect/>
          </a:stretch>
        </p:blipFill>
        <p:spPr>
          <a:xfrm>
            <a:off x="4171019" y="4613405"/>
            <a:ext cx="1778556" cy="590739"/>
          </a:xfrm>
          <a:prstGeom prst="rect">
            <a:avLst/>
          </a:prstGeom>
          <a:noFill/>
          <a:ln>
            <a:noFill/>
          </a:ln>
        </p:spPr>
      </p:pic>
      <p:pic>
        <p:nvPicPr>
          <p:cNvPr id="5667" name="Google Shape;5667;p466"/>
          <p:cNvPicPr preferRelativeResize="0"/>
          <p:nvPr/>
        </p:nvPicPr>
        <p:blipFill>
          <a:blip r:embed="rId5">
            <a:alphaModFix/>
          </a:blip>
          <a:stretch>
            <a:fillRect/>
          </a:stretch>
        </p:blipFill>
        <p:spPr>
          <a:xfrm>
            <a:off x="2777414" y="2200498"/>
            <a:ext cx="2252368" cy="555653"/>
          </a:xfrm>
          <a:prstGeom prst="rect">
            <a:avLst/>
          </a:prstGeom>
          <a:noFill/>
          <a:ln>
            <a:noFill/>
          </a:ln>
        </p:spPr>
      </p:pic>
      <p:grpSp>
        <p:nvGrpSpPr>
          <p:cNvPr id="5668" name="Google Shape;5668;p466"/>
          <p:cNvGrpSpPr/>
          <p:nvPr/>
        </p:nvGrpSpPr>
        <p:grpSpPr>
          <a:xfrm>
            <a:off x="719537" y="2432238"/>
            <a:ext cx="5569151" cy="3338968"/>
            <a:chOff x="3683812" y="1790250"/>
            <a:chExt cx="4758738" cy="2764046"/>
          </a:xfrm>
        </p:grpSpPr>
        <p:pic>
          <p:nvPicPr>
            <p:cNvPr id="5669" name="Google Shape;5669;p466"/>
            <p:cNvPicPr preferRelativeResize="0"/>
            <p:nvPr/>
          </p:nvPicPr>
          <p:blipFill>
            <a:blip r:embed="rId6">
              <a:alphaModFix/>
            </a:blip>
            <a:stretch>
              <a:fillRect/>
            </a:stretch>
          </p:blipFill>
          <p:spPr>
            <a:xfrm>
              <a:off x="6742975" y="2241829"/>
              <a:ext cx="1699575" cy="440371"/>
            </a:xfrm>
            <a:prstGeom prst="rect">
              <a:avLst/>
            </a:prstGeom>
            <a:noFill/>
            <a:ln>
              <a:noFill/>
            </a:ln>
          </p:spPr>
        </p:pic>
        <p:pic>
          <p:nvPicPr>
            <p:cNvPr id="5670" name="Google Shape;5670;p466"/>
            <p:cNvPicPr preferRelativeResize="0"/>
            <p:nvPr/>
          </p:nvPicPr>
          <p:blipFill>
            <a:blip r:embed="rId7">
              <a:alphaModFix/>
            </a:blip>
            <a:stretch>
              <a:fillRect/>
            </a:stretch>
          </p:blipFill>
          <p:spPr>
            <a:xfrm>
              <a:off x="4366150" y="3384383"/>
              <a:ext cx="1624575" cy="471125"/>
            </a:xfrm>
            <a:prstGeom prst="rect">
              <a:avLst/>
            </a:prstGeom>
            <a:noFill/>
            <a:ln>
              <a:noFill/>
            </a:ln>
          </p:spPr>
        </p:pic>
        <p:pic>
          <p:nvPicPr>
            <p:cNvPr id="5671" name="Google Shape;5671;p466"/>
            <p:cNvPicPr preferRelativeResize="0"/>
            <p:nvPr/>
          </p:nvPicPr>
          <p:blipFill>
            <a:blip r:embed="rId8">
              <a:alphaModFix/>
            </a:blip>
            <a:stretch>
              <a:fillRect/>
            </a:stretch>
          </p:blipFill>
          <p:spPr>
            <a:xfrm>
              <a:off x="3683812" y="2795139"/>
              <a:ext cx="1287175" cy="399250"/>
            </a:xfrm>
            <a:prstGeom prst="rect">
              <a:avLst/>
            </a:prstGeom>
            <a:noFill/>
            <a:ln>
              <a:noFill/>
            </a:ln>
          </p:spPr>
        </p:pic>
        <p:pic>
          <p:nvPicPr>
            <p:cNvPr id="5672" name="Google Shape;5672;p466"/>
            <p:cNvPicPr preferRelativeResize="0"/>
            <p:nvPr/>
          </p:nvPicPr>
          <p:blipFill>
            <a:blip r:embed="rId9">
              <a:alphaModFix/>
            </a:blip>
            <a:stretch>
              <a:fillRect/>
            </a:stretch>
          </p:blipFill>
          <p:spPr>
            <a:xfrm>
              <a:off x="5524568" y="4197484"/>
              <a:ext cx="1624575" cy="356812"/>
            </a:xfrm>
            <a:prstGeom prst="rect">
              <a:avLst/>
            </a:prstGeom>
            <a:noFill/>
            <a:ln>
              <a:noFill/>
            </a:ln>
          </p:spPr>
        </p:pic>
        <p:pic>
          <p:nvPicPr>
            <p:cNvPr id="5673" name="Google Shape;5673;p466"/>
            <p:cNvPicPr preferRelativeResize="0"/>
            <p:nvPr/>
          </p:nvPicPr>
          <p:blipFill>
            <a:blip r:embed="rId10">
              <a:alphaModFix/>
            </a:blip>
            <a:stretch>
              <a:fillRect/>
            </a:stretch>
          </p:blipFill>
          <p:spPr>
            <a:xfrm>
              <a:off x="4906025" y="1790250"/>
              <a:ext cx="1428750" cy="1428750"/>
            </a:xfrm>
            <a:prstGeom prst="rect">
              <a:avLst/>
            </a:prstGeom>
            <a:noFill/>
            <a:ln>
              <a:noFill/>
            </a:ln>
          </p:spPr>
        </p:pic>
      </p:grpSp>
      <p:pic>
        <p:nvPicPr>
          <p:cNvPr id="5674" name="Google Shape;5674;p466"/>
          <p:cNvPicPr preferRelativeResize="0"/>
          <p:nvPr/>
        </p:nvPicPr>
        <p:blipFill>
          <a:blip r:embed="rId11">
            <a:alphaModFix/>
          </a:blip>
          <a:stretch>
            <a:fillRect/>
          </a:stretch>
        </p:blipFill>
        <p:spPr>
          <a:xfrm>
            <a:off x="5150832" y="3790360"/>
            <a:ext cx="798760" cy="750939"/>
          </a:xfrm>
          <a:prstGeom prst="rect">
            <a:avLst/>
          </a:prstGeom>
          <a:noFill/>
          <a:ln>
            <a:noFill/>
          </a:ln>
        </p:spPr>
      </p:pic>
      <p:pic>
        <p:nvPicPr>
          <p:cNvPr id="5675" name="Google Shape;5675;p466"/>
          <p:cNvPicPr preferRelativeResize="0"/>
          <p:nvPr/>
        </p:nvPicPr>
        <p:blipFill>
          <a:blip r:embed="rId12">
            <a:alphaModFix/>
          </a:blip>
          <a:stretch>
            <a:fillRect/>
          </a:stretch>
        </p:blipFill>
        <p:spPr>
          <a:xfrm>
            <a:off x="1081025" y="5303525"/>
            <a:ext cx="555861" cy="553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9" name="Shape 5679"/>
        <p:cNvGrpSpPr/>
        <p:nvPr/>
      </p:nvGrpSpPr>
      <p:grpSpPr>
        <a:xfrm>
          <a:off x="0" y="0"/>
          <a:ext cx="0" cy="0"/>
          <a:chOff x="0" y="0"/>
          <a:chExt cx="0" cy="0"/>
        </a:xfrm>
      </p:grpSpPr>
      <p:sp>
        <p:nvSpPr>
          <p:cNvPr id="5680" name="Google Shape;5680;p467"/>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Microservice Communication</a:t>
            </a:r>
            <a:endParaRPr/>
          </a:p>
          <a:p>
            <a:pPr indent="0" lvl="0" marL="0" rtl="0" algn="l">
              <a:spcBef>
                <a:spcPts val="0"/>
              </a:spcBef>
              <a:spcAft>
                <a:spcPts val="0"/>
              </a:spcAft>
              <a:buNone/>
            </a:pPr>
            <a:r>
              <a:rPr lang="en"/>
              <a:t>Challenge</a:t>
            </a:r>
            <a:endParaRPr/>
          </a:p>
        </p:txBody>
      </p:sp>
      <p:sp>
        <p:nvSpPr>
          <p:cNvPr id="5681" name="Google Shape;5681;p4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latin typeface="Overpass SemiBold"/>
                <a:ea typeface="Overpass SemiBold"/>
                <a:cs typeface="Overpass SemiBold"/>
                <a:sym typeface="Overpass SemiBold"/>
              </a:rPr>
              <a:t>‹#›</a:t>
            </a:fld>
            <a:endParaRPr>
              <a:solidFill>
                <a:schemeClr val="lt1"/>
              </a:solidFill>
              <a:latin typeface="Overpass SemiBold"/>
              <a:ea typeface="Overpass SemiBold"/>
              <a:cs typeface="Overpass SemiBold"/>
              <a:sym typeface="Overpass SemiBold"/>
            </a:endParaRPr>
          </a:p>
        </p:txBody>
      </p:sp>
      <p:sp>
        <p:nvSpPr>
          <p:cNvPr id="5682" name="Google Shape;5682;p467"/>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6" name="Shape 5686"/>
        <p:cNvGrpSpPr/>
        <p:nvPr/>
      </p:nvGrpSpPr>
      <p:grpSpPr>
        <a:xfrm>
          <a:off x="0" y="0"/>
          <a:ext cx="0" cy="0"/>
          <a:chOff x="0" y="0"/>
          <a:chExt cx="0" cy="0"/>
        </a:xfrm>
      </p:grpSpPr>
      <p:sp>
        <p:nvSpPr>
          <p:cNvPr id="5687" name="Google Shape;5687;p46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Microservices Communications</a:t>
            </a:r>
            <a:endParaRPr>
              <a:latin typeface="Red Hat Display"/>
              <a:ea typeface="Red Hat Display"/>
              <a:cs typeface="Red Hat Display"/>
              <a:sym typeface="Red Hat Display"/>
            </a:endParaRPr>
          </a:p>
        </p:txBody>
      </p:sp>
      <p:sp>
        <p:nvSpPr>
          <p:cNvPr id="5688" name="Google Shape;5688;p4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ed Hat Text Medium"/>
                <a:ea typeface="Red Hat Text Medium"/>
                <a:cs typeface="Red Hat Text Medium"/>
                <a:sym typeface="Red Hat Text Medium"/>
              </a:rPr>
              <a:t>EVENT-DRIVEN ARCHITECTURE</a:t>
            </a:r>
            <a:endParaRPr sz="1000">
              <a:latin typeface="Red Hat Text Medium"/>
              <a:ea typeface="Red Hat Text Medium"/>
              <a:cs typeface="Red Hat Text Medium"/>
              <a:sym typeface="Red Hat Text Medium"/>
            </a:endParaRPr>
          </a:p>
        </p:txBody>
      </p:sp>
      <p:sp>
        <p:nvSpPr>
          <p:cNvPr id="5689" name="Google Shape;5689;p4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90" name="Google Shape;5690;p46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691" name="Google Shape;5691;p468"/>
          <p:cNvSpPr txBox="1"/>
          <p:nvPr>
            <p:ph type="title"/>
          </p:nvPr>
        </p:nvSpPr>
        <p:spPr>
          <a:xfrm>
            <a:off x="885050" y="2359100"/>
            <a:ext cx="4973100" cy="2789700"/>
          </a:xfrm>
          <a:prstGeom prst="rect">
            <a:avLst/>
          </a:prstGeom>
        </p:spPr>
        <p:txBody>
          <a:bodyPr anchorCtr="0" anchor="t" bIns="0" lIns="0" spcFirstLastPara="1" rIns="0" wrap="square" tIns="0">
            <a:noAutofit/>
          </a:bodyPr>
          <a:lstStyle/>
          <a:p>
            <a:pPr indent="-342900" lvl="0" marL="457200" rtl="0" algn="l">
              <a:lnSpc>
                <a:spcPct val="138000"/>
              </a:lnSpc>
              <a:spcBef>
                <a:spcPts val="0"/>
              </a:spcBef>
              <a:spcAft>
                <a:spcPts val="0"/>
              </a:spcAft>
              <a:buClr>
                <a:srgbClr val="EE0000"/>
              </a:buClr>
              <a:buSzPts val="1800"/>
              <a:buFont typeface="Red Hat Text"/>
              <a:buChar char="●"/>
            </a:pPr>
            <a:r>
              <a:rPr lang="en" sz="2400">
                <a:latin typeface="Red Hat Text"/>
                <a:ea typeface="Red Hat Text"/>
                <a:cs typeface="Red Hat Text"/>
                <a:sym typeface="Red Hat Text"/>
              </a:rPr>
              <a:t>Distributed system</a:t>
            </a:r>
            <a:endParaRPr sz="2400">
              <a:latin typeface="Red Hat Text"/>
              <a:ea typeface="Red Hat Text"/>
              <a:cs typeface="Red Hat Text"/>
              <a:sym typeface="Red Hat Text"/>
            </a:endParaRPr>
          </a:p>
          <a:p>
            <a:pPr indent="-342900" lvl="0" marL="457200" rtl="0" algn="l">
              <a:lnSpc>
                <a:spcPct val="138000"/>
              </a:lnSpc>
              <a:spcBef>
                <a:spcPts val="0"/>
              </a:spcBef>
              <a:spcAft>
                <a:spcPts val="0"/>
              </a:spcAft>
              <a:buClr>
                <a:srgbClr val="EE0000"/>
              </a:buClr>
              <a:buSzPts val="1800"/>
              <a:buFont typeface="Red Hat Text"/>
              <a:buChar char="●"/>
            </a:pPr>
            <a:r>
              <a:rPr lang="en" sz="2400">
                <a:latin typeface="Red Hat Text"/>
                <a:ea typeface="Red Hat Text"/>
                <a:cs typeface="Red Hat Text"/>
                <a:sym typeface="Red Hat Text"/>
              </a:rPr>
              <a:t>Multiple machines</a:t>
            </a:r>
            <a:endParaRPr sz="2400">
              <a:latin typeface="Red Hat Text"/>
              <a:ea typeface="Red Hat Text"/>
              <a:cs typeface="Red Hat Text"/>
              <a:sym typeface="Red Hat Text"/>
            </a:endParaRPr>
          </a:p>
          <a:p>
            <a:pPr indent="-342900" lvl="0" marL="457200" rtl="0" algn="l">
              <a:lnSpc>
                <a:spcPct val="138000"/>
              </a:lnSpc>
              <a:spcBef>
                <a:spcPts val="0"/>
              </a:spcBef>
              <a:spcAft>
                <a:spcPts val="0"/>
              </a:spcAft>
              <a:buClr>
                <a:srgbClr val="EE0000"/>
              </a:buClr>
              <a:buSzPts val="1800"/>
              <a:buFont typeface="Red Hat Text"/>
              <a:buChar char="●"/>
            </a:pPr>
            <a:r>
              <a:rPr lang="en" sz="2400">
                <a:latin typeface="Red Hat Text"/>
                <a:ea typeface="Red Hat Text"/>
                <a:cs typeface="Red Hat Text"/>
                <a:sym typeface="Red Hat Text"/>
              </a:rPr>
              <a:t>Each service is a process</a:t>
            </a:r>
            <a:endParaRPr sz="2400">
              <a:latin typeface="Red Hat Text"/>
              <a:ea typeface="Red Hat Text"/>
              <a:cs typeface="Red Hat Text"/>
              <a:sym typeface="Red Hat Text"/>
            </a:endParaRPr>
          </a:p>
          <a:p>
            <a:pPr indent="-342900" lvl="0" marL="457200" rtl="0" algn="l">
              <a:lnSpc>
                <a:spcPct val="138000"/>
              </a:lnSpc>
              <a:spcBef>
                <a:spcPts val="0"/>
              </a:spcBef>
              <a:spcAft>
                <a:spcPts val="0"/>
              </a:spcAft>
              <a:buClr>
                <a:srgbClr val="EE0000"/>
              </a:buClr>
              <a:buSzPts val="1800"/>
              <a:buFont typeface="Red Hat Text"/>
              <a:buChar char="●"/>
            </a:pPr>
            <a:r>
              <a:rPr lang="en" sz="2400">
                <a:latin typeface="Red Hat Text"/>
                <a:ea typeface="Red Hat Text"/>
                <a:cs typeface="Red Hat Text"/>
                <a:sym typeface="Red Hat Text"/>
              </a:rPr>
              <a:t>Lightweight protocols</a:t>
            </a:r>
            <a:endParaRPr sz="2400">
              <a:latin typeface="Red Hat Text"/>
              <a:ea typeface="Red Hat Text"/>
              <a:cs typeface="Red Hat Text"/>
              <a:sym typeface="Red Hat Text"/>
            </a:endParaRPr>
          </a:p>
          <a:p>
            <a:pPr indent="0" lvl="0" marL="0" rtl="0" algn="l">
              <a:lnSpc>
                <a:spcPct val="138000"/>
              </a:lnSpc>
              <a:spcBef>
                <a:spcPts val="1000"/>
              </a:spcBef>
              <a:spcAft>
                <a:spcPts val="0"/>
              </a:spcAft>
              <a:buNone/>
            </a:pPr>
            <a:r>
              <a:t/>
            </a:r>
            <a:endParaRPr sz="2400">
              <a:latin typeface="Red Hat Text"/>
              <a:ea typeface="Red Hat Text"/>
              <a:cs typeface="Red Hat Text"/>
              <a:sym typeface="Red Hat Text"/>
            </a:endParaRPr>
          </a:p>
          <a:p>
            <a:pPr indent="0" lvl="0" marL="0" rtl="0" algn="l">
              <a:lnSpc>
                <a:spcPct val="138000"/>
              </a:lnSpc>
              <a:spcBef>
                <a:spcPts val="1000"/>
              </a:spcBef>
              <a:spcAft>
                <a:spcPts val="0"/>
              </a:spcAft>
              <a:buNone/>
            </a:pPr>
            <a:r>
              <a:rPr lang="en" sz="2400">
                <a:latin typeface="Red Hat Text"/>
                <a:ea typeface="Red Hat Text"/>
                <a:cs typeface="Red Hat Text"/>
                <a:sym typeface="Red Hat Text"/>
              </a:rPr>
              <a:t>Need to talk to each other, but how?</a:t>
            </a:r>
            <a:endParaRPr sz="2400">
              <a:latin typeface="Red Hat Text"/>
              <a:ea typeface="Red Hat Text"/>
              <a:cs typeface="Red Hat Text"/>
              <a:sym typeface="Red Hat Text"/>
            </a:endParaRPr>
          </a:p>
        </p:txBody>
      </p:sp>
      <p:pic>
        <p:nvPicPr>
          <p:cNvPr descr="Icon_RH_Software_Application-Window_RGB_Black.png" id="5692" name="Google Shape;5692;p468"/>
          <p:cNvPicPr preferRelativeResize="0"/>
          <p:nvPr/>
        </p:nvPicPr>
        <p:blipFill>
          <a:blip r:embed="rId3">
            <a:alphaModFix/>
          </a:blip>
          <a:stretch>
            <a:fillRect/>
          </a:stretch>
        </p:blipFill>
        <p:spPr>
          <a:xfrm>
            <a:off x="7159592" y="1821884"/>
            <a:ext cx="1253200" cy="969836"/>
          </a:xfrm>
          <a:prstGeom prst="rect">
            <a:avLst/>
          </a:prstGeom>
          <a:noFill/>
          <a:ln>
            <a:noFill/>
          </a:ln>
        </p:spPr>
      </p:pic>
      <p:sp>
        <p:nvSpPr>
          <p:cNvPr id="5693" name="Google Shape;5693;p468"/>
          <p:cNvSpPr txBox="1"/>
          <p:nvPr/>
        </p:nvSpPr>
        <p:spPr>
          <a:xfrm>
            <a:off x="7196592" y="2054800"/>
            <a:ext cx="11793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Customers</a:t>
            </a:r>
            <a:endParaRPr sz="1300">
              <a:latin typeface="Overpass"/>
              <a:ea typeface="Overpass"/>
              <a:cs typeface="Overpass"/>
              <a:sym typeface="Overpass"/>
            </a:endParaRPr>
          </a:p>
        </p:txBody>
      </p:sp>
      <p:sp>
        <p:nvSpPr>
          <p:cNvPr id="5694" name="Google Shape;5694;p468"/>
          <p:cNvSpPr txBox="1"/>
          <p:nvPr/>
        </p:nvSpPr>
        <p:spPr>
          <a:xfrm>
            <a:off x="9591908" y="260356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Billing</a:t>
            </a:r>
            <a:endParaRPr sz="1300">
              <a:latin typeface="Overpass"/>
              <a:ea typeface="Overpass"/>
              <a:cs typeface="Overpass"/>
              <a:sym typeface="Overpass"/>
            </a:endParaRPr>
          </a:p>
        </p:txBody>
      </p:sp>
      <p:sp>
        <p:nvSpPr>
          <p:cNvPr id="5695" name="Google Shape;5695;p468"/>
          <p:cNvSpPr txBox="1"/>
          <p:nvPr/>
        </p:nvSpPr>
        <p:spPr>
          <a:xfrm>
            <a:off x="6921600" y="4842700"/>
            <a:ext cx="14505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Administration</a:t>
            </a:r>
            <a:endParaRPr sz="1300">
              <a:latin typeface="Overpass"/>
              <a:ea typeface="Overpass"/>
              <a:cs typeface="Overpass"/>
              <a:sym typeface="Overpass"/>
            </a:endParaRPr>
          </a:p>
        </p:txBody>
      </p:sp>
      <p:sp>
        <p:nvSpPr>
          <p:cNvPr id="5696" name="Google Shape;5696;p468"/>
          <p:cNvSpPr txBox="1"/>
          <p:nvPr/>
        </p:nvSpPr>
        <p:spPr>
          <a:xfrm>
            <a:off x="9389758" y="4629867"/>
            <a:ext cx="12531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Operations</a:t>
            </a:r>
            <a:endParaRPr sz="1300">
              <a:latin typeface="Overpass"/>
              <a:ea typeface="Overpass"/>
              <a:cs typeface="Overpass"/>
              <a:sym typeface="Overpass"/>
            </a:endParaRPr>
          </a:p>
        </p:txBody>
      </p:sp>
      <p:sp>
        <p:nvSpPr>
          <p:cNvPr id="5697" name="Google Shape;5697;p468"/>
          <p:cNvSpPr txBox="1"/>
          <p:nvPr/>
        </p:nvSpPr>
        <p:spPr>
          <a:xfrm>
            <a:off x="8210775" y="3464367"/>
            <a:ext cx="1104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Customer Service</a:t>
            </a:r>
            <a:endParaRPr sz="1300">
              <a:latin typeface="Overpass"/>
              <a:ea typeface="Overpass"/>
              <a:cs typeface="Overpass"/>
              <a:sym typeface="Overpass"/>
            </a:endParaRPr>
          </a:p>
        </p:txBody>
      </p:sp>
      <p:cxnSp>
        <p:nvCxnSpPr>
          <p:cNvPr id="5698" name="Google Shape;5698;p468"/>
          <p:cNvCxnSpPr>
            <a:stCxn id="5692" idx="2"/>
            <a:endCxn id="5699" idx="0"/>
          </p:cNvCxnSpPr>
          <p:nvPr/>
        </p:nvCxnSpPr>
        <p:spPr>
          <a:xfrm>
            <a:off x="7786192" y="2791720"/>
            <a:ext cx="977100" cy="458400"/>
          </a:xfrm>
          <a:prstGeom prst="straightConnector1">
            <a:avLst/>
          </a:prstGeom>
          <a:noFill/>
          <a:ln cap="flat" cmpd="sng" w="19050">
            <a:solidFill>
              <a:srgbClr val="EE0000"/>
            </a:solidFill>
            <a:prstDash val="solid"/>
            <a:round/>
            <a:headEnd len="med" w="med" type="triangle"/>
            <a:tailEnd len="med" w="med" type="triangle"/>
          </a:ln>
        </p:spPr>
      </p:cxnSp>
      <p:cxnSp>
        <p:nvCxnSpPr>
          <p:cNvPr id="5700" name="Google Shape;5700;p468"/>
          <p:cNvCxnSpPr>
            <a:stCxn id="5699" idx="2"/>
            <a:endCxn id="5701" idx="0"/>
          </p:cNvCxnSpPr>
          <p:nvPr/>
        </p:nvCxnSpPr>
        <p:spPr>
          <a:xfrm flipH="1">
            <a:off x="7646875" y="4143286"/>
            <a:ext cx="1116300" cy="504600"/>
          </a:xfrm>
          <a:prstGeom prst="straightConnector1">
            <a:avLst/>
          </a:prstGeom>
          <a:noFill/>
          <a:ln cap="flat" cmpd="sng" w="19050">
            <a:solidFill>
              <a:srgbClr val="EE0000"/>
            </a:solidFill>
            <a:prstDash val="solid"/>
            <a:round/>
            <a:headEnd len="med" w="med" type="triangle"/>
            <a:tailEnd len="med" w="med" type="triangle"/>
          </a:ln>
        </p:spPr>
      </p:cxnSp>
      <p:cxnSp>
        <p:nvCxnSpPr>
          <p:cNvPr id="5702" name="Google Shape;5702;p468"/>
          <p:cNvCxnSpPr>
            <a:stCxn id="5699" idx="2"/>
            <a:endCxn id="5703" idx="0"/>
          </p:cNvCxnSpPr>
          <p:nvPr/>
        </p:nvCxnSpPr>
        <p:spPr>
          <a:xfrm>
            <a:off x="8763175" y="4143286"/>
            <a:ext cx="1253100" cy="253800"/>
          </a:xfrm>
          <a:prstGeom prst="straightConnector1">
            <a:avLst/>
          </a:prstGeom>
          <a:noFill/>
          <a:ln cap="flat" cmpd="sng" w="19050">
            <a:solidFill>
              <a:srgbClr val="EE0000"/>
            </a:solidFill>
            <a:prstDash val="solid"/>
            <a:round/>
            <a:headEnd len="med" w="med" type="triangle"/>
            <a:tailEnd len="med" w="med" type="triangle"/>
          </a:ln>
        </p:spPr>
      </p:cxnSp>
      <p:cxnSp>
        <p:nvCxnSpPr>
          <p:cNvPr id="5704" name="Google Shape;5704;p468"/>
          <p:cNvCxnSpPr>
            <a:stCxn id="5705" idx="2"/>
            <a:endCxn id="5703" idx="0"/>
          </p:cNvCxnSpPr>
          <p:nvPr/>
        </p:nvCxnSpPr>
        <p:spPr>
          <a:xfrm flipH="1">
            <a:off x="10016208" y="3369353"/>
            <a:ext cx="227100" cy="1027500"/>
          </a:xfrm>
          <a:prstGeom prst="straightConnector1">
            <a:avLst/>
          </a:prstGeom>
          <a:noFill/>
          <a:ln cap="flat" cmpd="sng" w="19050">
            <a:solidFill>
              <a:srgbClr val="EE0000"/>
            </a:solidFill>
            <a:prstDash val="solid"/>
            <a:round/>
            <a:headEnd len="med" w="med" type="triangle"/>
            <a:tailEnd len="med" w="med" type="triangle"/>
          </a:ln>
        </p:spPr>
      </p:cxnSp>
      <p:cxnSp>
        <p:nvCxnSpPr>
          <p:cNvPr id="5706" name="Google Shape;5706;p468"/>
          <p:cNvCxnSpPr>
            <a:stCxn id="5692" idx="3"/>
            <a:endCxn id="5705" idx="1"/>
          </p:cNvCxnSpPr>
          <p:nvPr/>
        </p:nvCxnSpPr>
        <p:spPr>
          <a:xfrm>
            <a:off x="8412792" y="2306802"/>
            <a:ext cx="1203900" cy="577500"/>
          </a:xfrm>
          <a:prstGeom prst="straightConnector1">
            <a:avLst/>
          </a:prstGeom>
          <a:noFill/>
          <a:ln cap="flat" cmpd="sng" w="19050">
            <a:solidFill>
              <a:srgbClr val="EE0000"/>
            </a:solidFill>
            <a:prstDash val="solid"/>
            <a:round/>
            <a:headEnd len="med" w="med" type="triangle"/>
            <a:tailEnd len="med" w="med" type="triangle"/>
          </a:ln>
        </p:spPr>
      </p:cxnSp>
      <p:cxnSp>
        <p:nvCxnSpPr>
          <p:cNvPr id="5707" name="Google Shape;5707;p468"/>
          <p:cNvCxnSpPr>
            <a:stCxn id="5699" idx="0"/>
            <a:endCxn id="5705" idx="1"/>
          </p:cNvCxnSpPr>
          <p:nvPr/>
        </p:nvCxnSpPr>
        <p:spPr>
          <a:xfrm flipH="1" rot="10800000">
            <a:off x="8763175" y="2884520"/>
            <a:ext cx="853500" cy="365700"/>
          </a:xfrm>
          <a:prstGeom prst="straightConnector1">
            <a:avLst/>
          </a:prstGeom>
          <a:noFill/>
          <a:ln cap="flat" cmpd="sng" w="19050">
            <a:solidFill>
              <a:srgbClr val="EE0000"/>
            </a:solidFill>
            <a:prstDash val="solid"/>
            <a:round/>
            <a:headEnd len="med" w="med" type="triangle"/>
            <a:tailEnd len="med" w="med" type="triangle"/>
          </a:ln>
        </p:spPr>
      </p:cxnSp>
      <p:cxnSp>
        <p:nvCxnSpPr>
          <p:cNvPr id="5708" name="Google Shape;5708;p468"/>
          <p:cNvCxnSpPr>
            <a:stCxn id="5692" idx="2"/>
            <a:endCxn id="5701" idx="0"/>
          </p:cNvCxnSpPr>
          <p:nvPr/>
        </p:nvCxnSpPr>
        <p:spPr>
          <a:xfrm flipH="1">
            <a:off x="7646692" y="2791720"/>
            <a:ext cx="139500" cy="1856400"/>
          </a:xfrm>
          <a:prstGeom prst="straightConnector1">
            <a:avLst/>
          </a:prstGeom>
          <a:noFill/>
          <a:ln cap="flat" cmpd="sng" w="19050">
            <a:solidFill>
              <a:srgbClr val="EE0000"/>
            </a:solidFill>
            <a:prstDash val="solid"/>
            <a:round/>
            <a:headEnd len="med" w="med" type="triangle"/>
            <a:tailEnd len="med" w="med" type="triangle"/>
          </a:ln>
        </p:spPr>
      </p:cxnSp>
      <p:cxnSp>
        <p:nvCxnSpPr>
          <p:cNvPr id="5709" name="Google Shape;5709;p468"/>
          <p:cNvCxnSpPr>
            <a:stCxn id="5701" idx="3"/>
            <a:endCxn id="5703" idx="1"/>
          </p:cNvCxnSpPr>
          <p:nvPr/>
        </p:nvCxnSpPr>
        <p:spPr>
          <a:xfrm flipH="1" rot="10800000">
            <a:off x="8372000" y="4881866"/>
            <a:ext cx="1017600" cy="212700"/>
          </a:xfrm>
          <a:prstGeom prst="straightConnector1">
            <a:avLst/>
          </a:prstGeom>
          <a:noFill/>
          <a:ln cap="flat" cmpd="sng" w="19050">
            <a:solidFill>
              <a:srgbClr val="EE0000"/>
            </a:solidFill>
            <a:prstDash val="solid"/>
            <a:round/>
            <a:headEnd len="med" w="med" type="triangle"/>
            <a:tailEnd len="med" w="med" type="triangle"/>
          </a:ln>
        </p:spPr>
      </p:cxnSp>
      <p:pic>
        <p:nvPicPr>
          <p:cNvPr descr="Icon_RH_Software_Application-Window_RGB_Black.png" id="5705" name="Google Shape;5705;p468"/>
          <p:cNvPicPr preferRelativeResize="0"/>
          <p:nvPr/>
        </p:nvPicPr>
        <p:blipFill>
          <a:blip r:embed="rId3">
            <a:alphaModFix/>
          </a:blip>
          <a:stretch>
            <a:fillRect/>
          </a:stretch>
        </p:blipFill>
        <p:spPr>
          <a:xfrm>
            <a:off x="9616708" y="2399518"/>
            <a:ext cx="1253200" cy="969836"/>
          </a:xfrm>
          <a:prstGeom prst="rect">
            <a:avLst/>
          </a:prstGeom>
          <a:noFill/>
          <a:ln>
            <a:noFill/>
          </a:ln>
        </p:spPr>
      </p:pic>
      <p:pic>
        <p:nvPicPr>
          <p:cNvPr descr="Icon_RH_Software_Application-Window_RGB_Black.png" id="5703" name="Google Shape;5703;p468"/>
          <p:cNvPicPr preferRelativeResize="0"/>
          <p:nvPr/>
        </p:nvPicPr>
        <p:blipFill>
          <a:blip r:embed="rId3">
            <a:alphaModFix/>
          </a:blip>
          <a:stretch>
            <a:fillRect/>
          </a:stretch>
        </p:blipFill>
        <p:spPr>
          <a:xfrm>
            <a:off x="9389742" y="4396951"/>
            <a:ext cx="1253200" cy="969836"/>
          </a:xfrm>
          <a:prstGeom prst="rect">
            <a:avLst/>
          </a:prstGeom>
          <a:noFill/>
          <a:ln>
            <a:noFill/>
          </a:ln>
        </p:spPr>
      </p:pic>
      <p:pic>
        <p:nvPicPr>
          <p:cNvPr descr="Icon_RH_Software_Application-Window_RGB_Black.png" id="5699" name="Google Shape;5699;p468"/>
          <p:cNvPicPr preferRelativeResize="0"/>
          <p:nvPr/>
        </p:nvPicPr>
        <p:blipFill>
          <a:blip r:embed="rId3">
            <a:alphaModFix/>
          </a:blip>
          <a:stretch>
            <a:fillRect/>
          </a:stretch>
        </p:blipFill>
        <p:spPr>
          <a:xfrm>
            <a:off x="8186175" y="3250220"/>
            <a:ext cx="1154000" cy="893066"/>
          </a:xfrm>
          <a:prstGeom prst="rect">
            <a:avLst/>
          </a:prstGeom>
          <a:noFill/>
          <a:ln>
            <a:noFill/>
          </a:ln>
        </p:spPr>
      </p:pic>
      <p:pic>
        <p:nvPicPr>
          <p:cNvPr descr="Icon_RH_Software_Application-Window_RGB_Black.png" id="5701" name="Google Shape;5701;p468"/>
          <p:cNvPicPr preferRelativeResize="0"/>
          <p:nvPr/>
        </p:nvPicPr>
        <p:blipFill>
          <a:blip r:embed="rId3">
            <a:alphaModFix/>
          </a:blip>
          <a:stretch>
            <a:fillRect/>
          </a:stretch>
        </p:blipFill>
        <p:spPr>
          <a:xfrm>
            <a:off x="6921600" y="4648033"/>
            <a:ext cx="1450400" cy="893066"/>
          </a:xfrm>
          <a:prstGeom prst="rect">
            <a:avLst/>
          </a:prstGeom>
          <a:noFill/>
          <a:ln>
            <a:noFill/>
          </a:ln>
        </p:spPr>
      </p:pic>
      <p:sp>
        <p:nvSpPr>
          <p:cNvPr id="5710" name="Google Shape;5710;p468"/>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4" name="Shape 5714"/>
        <p:cNvGrpSpPr/>
        <p:nvPr/>
      </p:nvGrpSpPr>
      <p:grpSpPr>
        <a:xfrm>
          <a:off x="0" y="0"/>
          <a:ext cx="0" cy="0"/>
          <a:chOff x="0" y="0"/>
          <a:chExt cx="0" cy="0"/>
        </a:xfrm>
      </p:grpSpPr>
      <p:pic>
        <p:nvPicPr>
          <p:cNvPr descr="Icon_RH_Software_Application-Window_RGB_Black.png" id="5715" name="Google Shape;5715;p469"/>
          <p:cNvPicPr preferRelativeResize="0"/>
          <p:nvPr/>
        </p:nvPicPr>
        <p:blipFill>
          <a:blip r:embed="rId3">
            <a:alphaModFix/>
          </a:blip>
          <a:stretch>
            <a:fillRect/>
          </a:stretch>
        </p:blipFill>
        <p:spPr>
          <a:xfrm>
            <a:off x="3243958" y="4413293"/>
            <a:ext cx="1253200" cy="969836"/>
          </a:xfrm>
          <a:prstGeom prst="rect">
            <a:avLst/>
          </a:prstGeom>
          <a:noFill/>
          <a:ln>
            <a:noFill/>
          </a:ln>
        </p:spPr>
      </p:pic>
      <p:pic>
        <p:nvPicPr>
          <p:cNvPr descr="Icon_RH_Software_Application-Window_RGB_Black.png" id="5716" name="Google Shape;5716;p469"/>
          <p:cNvPicPr preferRelativeResize="0"/>
          <p:nvPr/>
        </p:nvPicPr>
        <p:blipFill>
          <a:blip r:embed="rId3">
            <a:alphaModFix/>
          </a:blip>
          <a:stretch>
            <a:fillRect/>
          </a:stretch>
        </p:blipFill>
        <p:spPr>
          <a:xfrm>
            <a:off x="3758583" y="2334368"/>
            <a:ext cx="1253200" cy="969836"/>
          </a:xfrm>
          <a:prstGeom prst="rect">
            <a:avLst/>
          </a:prstGeom>
          <a:noFill/>
          <a:ln>
            <a:noFill/>
          </a:ln>
        </p:spPr>
      </p:pic>
      <p:sp>
        <p:nvSpPr>
          <p:cNvPr id="5717" name="Google Shape;5717;p469"/>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Microservice Architecture</a:t>
            </a:r>
            <a:endParaRPr sz="3600">
              <a:latin typeface="Overpass"/>
              <a:ea typeface="Overpass"/>
              <a:cs typeface="Overpass"/>
              <a:sym typeface="Overpass"/>
            </a:endParaRPr>
          </a:p>
        </p:txBody>
      </p:sp>
      <p:pic>
        <p:nvPicPr>
          <p:cNvPr id="5718" name="Google Shape;5718;p469"/>
          <p:cNvPicPr preferRelativeResize="0"/>
          <p:nvPr/>
        </p:nvPicPr>
        <p:blipFill>
          <a:blip r:embed="rId4">
            <a:alphaModFix/>
          </a:blip>
          <a:stretch>
            <a:fillRect/>
          </a:stretch>
        </p:blipFill>
        <p:spPr>
          <a:xfrm>
            <a:off x="7149325" y="3246494"/>
            <a:ext cx="2054986" cy="1027500"/>
          </a:xfrm>
          <a:prstGeom prst="rect">
            <a:avLst/>
          </a:prstGeom>
          <a:noFill/>
          <a:ln>
            <a:noFill/>
          </a:ln>
        </p:spPr>
      </p:pic>
      <p:sp>
        <p:nvSpPr>
          <p:cNvPr id="5719" name="Google Shape;5719;p469"/>
          <p:cNvSpPr txBox="1"/>
          <p:nvPr/>
        </p:nvSpPr>
        <p:spPr>
          <a:xfrm>
            <a:off x="3219158" y="46173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invoice</a:t>
            </a:r>
            <a:endParaRPr sz="1300">
              <a:latin typeface="Overpass"/>
              <a:ea typeface="Overpass"/>
              <a:cs typeface="Overpass"/>
              <a:sym typeface="Overpass"/>
            </a:endParaRPr>
          </a:p>
        </p:txBody>
      </p:sp>
      <p:sp>
        <p:nvSpPr>
          <p:cNvPr id="5720" name="Google Shape;5720;p469"/>
          <p:cNvSpPr txBox="1"/>
          <p:nvPr/>
        </p:nvSpPr>
        <p:spPr>
          <a:xfrm>
            <a:off x="3733783" y="25384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inventory</a:t>
            </a:r>
            <a:endParaRPr sz="1300">
              <a:latin typeface="Overpass"/>
              <a:ea typeface="Overpass"/>
              <a:cs typeface="Overpass"/>
              <a:sym typeface="Overpass"/>
            </a:endParaRPr>
          </a:p>
        </p:txBody>
      </p:sp>
      <p:pic>
        <p:nvPicPr>
          <p:cNvPr descr="Icon_RH_Software_Application-Window_RGB_Black.png" id="5721" name="Google Shape;5721;p469"/>
          <p:cNvPicPr preferRelativeResize="0"/>
          <p:nvPr/>
        </p:nvPicPr>
        <p:blipFill>
          <a:blip r:embed="rId3">
            <a:alphaModFix/>
          </a:blip>
          <a:stretch>
            <a:fillRect/>
          </a:stretch>
        </p:blipFill>
        <p:spPr>
          <a:xfrm>
            <a:off x="5111683" y="3304193"/>
            <a:ext cx="1253200" cy="969836"/>
          </a:xfrm>
          <a:prstGeom prst="rect">
            <a:avLst/>
          </a:prstGeom>
          <a:noFill/>
          <a:ln>
            <a:noFill/>
          </a:ln>
        </p:spPr>
      </p:pic>
      <p:sp>
        <p:nvSpPr>
          <p:cNvPr id="5722" name="Google Shape;5722;p469"/>
          <p:cNvSpPr txBox="1"/>
          <p:nvPr/>
        </p:nvSpPr>
        <p:spPr>
          <a:xfrm>
            <a:off x="5086883" y="35082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order</a:t>
            </a:r>
            <a:endParaRPr sz="1300">
              <a:latin typeface="Overpass"/>
              <a:ea typeface="Overpass"/>
              <a:cs typeface="Overpass"/>
              <a:sym typeface="Overpass"/>
            </a:endParaRPr>
          </a:p>
        </p:txBody>
      </p:sp>
      <p:cxnSp>
        <p:nvCxnSpPr>
          <p:cNvPr id="5723" name="Google Shape;5723;p469"/>
          <p:cNvCxnSpPr>
            <a:stCxn id="5720" idx="3"/>
            <a:endCxn id="5721" idx="0"/>
          </p:cNvCxnSpPr>
          <p:nvPr/>
        </p:nvCxnSpPr>
        <p:spPr>
          <a:xfrm>
            <a:off x="5036683" y="2790417"/>
            <a:ext cx="701700" cy="513900"/>
          </a:xfrm>
          <a:prstGeom prst="straightConnector1">
            <a:avLst/>
          </a:prstGeom>
          <a:noFill/>
          <a:ln cap="flat" cmpd="sng" w="19050">
            <a:solidFill>
              <a:srgbClr val="EE0000"/>
            </a:solidFill>
            <a:prstDash val="solid"/>
            <a:round/>
            <a:headEnd len="med" w="med" type="triangle"/>
            <a:tailEnd len="med" w="med" type="triangle"/>
          </a:ln>
        </p:spPr>
      </p:cxnSp>
      <p:cxnSp>
        <p:nvCxnSpPr>
          <p:cNvPr id="5724" name="Google Shape;5724;p469"/>
          <p:cNvCxnSpPr>
            <a:stCxn id="5721" idx="2"/>
            <a:endCxn id="5719" idx="3"/>
          </p:cNvCxnSpPr>
          <p:nvPr/>
        </p:nvCxnSpPr>
        <p:spPr>
          <a:xfrm flipH="1">
            <a:off x="4522083" y="4274028"/>
            <a:ext cx="1216200" cy="595200"/>
          </a:xfrm>
          <a:prstGeom prst="straightConnector1">
            <a:avLst/>
          </a:prstGeom>
          <a:noFill/>
          <a:ln cap="flat" cmpd="sng" w="19050">
            <a:solidFill>
              <a:srgbClr val="EE0000"/>
            </a:solidFill>
            <a:prstDash val="solid"/>
            <a:round/>
            <a:headEnd len="med" w="med" type="triangle"/>
            <a:tailEnd len="med" w="med" type="triangle"/>
          </a:ln>
        </p:spPr>
      </p:cxnSp>
      <p:cxnSp>
        <p:nvCxnSpPr>
          <p:cNvPr id="5725" name="Google Shape;5725;p469"/>
          <p:cNvCxnSpPr>
            <a:stCxn id="5722" idx="3"/>
            <a:endCxn id="5718" idx="1"/>
          </p:cNvCxnSpPr>
          <p:nvPr/>
        </p:nvCxnSpPr>
        <p:spPr>
          <a:xfrm>
            <a:off x="6389783" y="3760242"/>
            <a:ext cx="759600" cy="0"/>
          </a:xfrm>
          <a:prstGeom prst="straightConnector1">
            <a:avLst/>
          </a:prstGeom>
          <a:noFill/>
          <a:ln cap="flat" cmpd="sng" w="19050">
            <a:solidFill>
              <a:srgbClr val="EE0000"/>
            </a:solidFill>
            <a:prstDash val="solid"/>
            <a:round/>
            <a:headEnd len="med" w="med" type="triangle"/>
            <a:tailEnd len="med" w="med" type="triangle"/>
          </a:ln>
        </p:spPr>
      </p:cxnSp>
      <p:pic>
        <p:nvPicPr>
          <p:cNvPr id="5726" name="Google Shape;5726;p469"/>
          <p:cNvPicPr preferRelativeResize="0"/>
          <p:nvPr/>
        </p:nvPicPr>
        <p:blipFill>
          <a:blip r:embed="rId5">
            <a:alphaModFix/>
          </a:blip>
          <a:stretch>
            <a:fillRect/>
          </a:stretch>
        </p:blipFill>
        <p:spPr>
          <a:xfrm>
            <a:off x="3535867" y="2043731"/>
            <a:ext cx="494700" cy="494694"/>
          </a:xfrm>
          <a:prstGeom prst="rect">
            <a:avLst/>
          </a:prstGeom>
          <a:noFill/>
          <a:ln>
            <a:noFill/>
          </a:ln>
        </p:spPr>
      </p:pic>
      <p:pic>
        <p:nvPicPr>
          <p:cNvPr id="5727" name="Google Shape;5727;p469"/>
          <p:cNvPicPr preferRelativeResize="0"/>
          <p:nvPr/>
        </p:nvPicPr>
        <p:blipFill>
          <a:blip r:embed="rId5">
            <a:alphaModFix/>
          </a:blip>
          <a:stretch>
            <a:fillRect/>
          </a:stretch>
        </p:blipFill>
        <p:spPr>
          <a:xfrm>
            <a:off x="2987692" y="4176631"/>
            <a:ext cx="494700" cy="494694"/>
          </a:xfrm>
          <a:prstGeom prst="rect">
            <a:avLst/>
          </a:prstGeom>
          <a:noFill/>
          <a:ln>
            <a:noFill/>
          </a:ln>
        </p:spPr>
      </p:pic>
      <p:pic>
        <p:nvPicPr>
          <p:cNvPr id="5728" name="Google Shape;5728;p469"/>
          <p:cNvPicPr preferRelativeResize="0"/>
          <p:nvPr/>
        </p:nvPicPr>
        <p:blipFill>
          <a:blip r:embed="rId6">
            <a:alphaModFix/>
          </a:blip>
          <a:stretch>
            <a:fillRect/>
          </a:stretch>
        </p:blipFill>
        <p:spPr>
          <a:xfrm>
            <a:off x="4895276" y="3578429"/>
            <a:ext cx="469801" cy="421496"/>
          </a:xfrm>
          <a:prstGeom prst="rect">
            <a:avLst/>
          </a:prstGeom>
          <a:noFill/>
          <a:ln>
            <a:noFill/>
          </a:ln>
        </p:spPr>
      </p:pic>
      <p:sp>
        <p:nvSpPr>
          <p:cNvPr id="5729" name="Google Shape;5729;p469"/>
          <p:cNvSpPr txBox="1"/>
          <p:nvPr/>
        </p:nvSpPr>
        <p:spPr>
          <a:xfrm>
            <a:off x="5343425" y="25955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30" name="Google Shape;5730;p469"/>
          <p:cNvSpPr txBox="1"/>
          <p:nvPr/>
        </p:nvSpPr>
        <p:spPr>
          <a:xfrm>
            <a:off x="6418725" y="33642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31" name="Google Shape;5731;p469"/>
          <p:cNvSpPr txBox="1"/>
          <p:nvPr/>
        </p:nvSpPr>
        <p:spPr>
          <a:xfrm>
            <a:off x="4779325" y="48528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pic>
        <p:nvPicPr>
          <p:cNvPr id="5732" name="Google Shape;5732;p469"/>
          <p:cNvPicPr preferRelativeResize="0"/>
          <p:nvPr/>
        </p:nvPicPr>
        <p:blipFill>
          <a:blip r:embed="rId7">
            <a:alphaModFix/>
          </a:blip>
          <a:stretch>
            <a:fillRect/>
          </a:stretch>
        </p:blipFill>
        <p:spPr>
          <a:xfrm>
            <a:off x="7014675" y="3042422"/>
            <a:ext cx="406272" cy="468850"/>
          </a:xfrm>
          <a:prstGeom prst="rect">
            <a:avLst/>
          </a:prstGeom>
          <a:noFill/>
          <a:ln>
            <a:noFill/>
          </a:ln>
        </p:spPr>
      </p:pic>
      <p:sp>
        <p:nvSpPr>
          <p:cNvPr id="5733" name="Google Shape;5733;p469"/>
          <p:cNvSpPr txBox="1"/>
          <p:nvPr/>
        </p:nvSpPr>
        <p:spPr>
          <a:xfrm>
            <a:off x="7525371" y="4319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Web app</a:t>
            </a:r>
            <a:endParaRPr sz="1300">
              <a:latin typeface="Overpass"/>
              <a:ea typeface="Overpass"/>
              <a:cs typeface="Overpass"/>
              <a:sym typeface="Overpass"/>
            </a:endParaRPr>
          </a:p>
        </p:txBody>
      </p:sp>
      <p:sp>
        <p:nvSpPr>
          <p:cNvPr id="5734" name="Google Shape;5734;p469"/>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8" name="Shape 5738"/>
        <p:cNvGrpSpPr/>
        <p:nvPr/>
      </p:nvGrpSpPr>
      <p:grpSpPr>
        <a:xfrm>
          <a:off x="0" y="0"/>
          <a:ext cx="0" cy="0"/>
          <a:chOff x="0" y="0"/>
          <a:chExt cx="0" cy="0"/>
        </a:xfrm>
      </p:grpSpPr>
      <p:pic>
        <p:nvPicPr>
          <p:cNvPr descr="Icon_RH_Software_Application-Window_RGB_Black.png" id="5739" name="Google Shape;5739;p470"/>
          <p:cNvPicPr preferRelativeResize="0"/>
          <p:nvPr/>
        </p:nvPicPr>
        <p:blipFill>
          <a:blip r:embed="rId3">
            <a:alphaModFix/>
          </a:blip>
          <a:stretch>
            <a:fillRect/>
          </a:stretch>
        </p:blipFill>
        <p:spPr>
          <a:xfrm>
            <a:off x="3243958" y="4413293"/>
            <a:ext cx="1253200" cy="969836"/>
          </a:xfrm>
          <a:prstGeom prst="rect">
            <a:avLst/>
          </a:prstGeom>
          <a:noFill/>
          <a:ln>
            <a:noFill/>
          </a:ln>
        </p:spPr>
      </p:pic>
      <p:pic>
        <p:nvPicPr>
          <p:cNvPr descr="Icon_RH_Software_Application-Window_RGB_Black.png" id="5740" name="Google Shape;5740;p470"/>
          <p:cNvPicPr preferRelativeResize="0"/>
          <p:nvPr/>
        </p:nvPicPr>
        <p:blipFill>
          <a:blip r:embed="rId3">
            <a:alphaModFix/>
          </a:blip>
          <a:stretch>
            <a:fillRect/>
          </a:stretch>
        </p:blipFill>
        <p:spPr>
          <a:xfrm>
            <a:off x="3758583" y="2334368"/>
            <a:ext cx="1253200" cy="969836"/>
          </a:xfrm>
          <a:prstGeom prst="rect">
            <a:avLst/>
          </a:prstGeom>
          <a:noFill/>
          <a:ln>
            <a:noFill/>
          </a:ln>
        </p:spPr>
      </p:pic>
      <p:sp>
        <p:nvSpPr>
          <p:cNvPr id="5741" name="Google Shape;5741;p470"/>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Microservice Architecture</a:t>
            </a:r>
            <a:endParaRPr sz="3600">
              <a:latin typeface="Overpass"/>
              <a:ea typeface="Overpass"/>
              <a:cs typeface="Overpass"/>
              <a:sym typeface="Overpass"/>
            </a:endParaRPr>
          </a:p>
        </p:txBody>
      </p:sp>
      <p:pic>
        <p:nvPicPr>
          <p:cNvPr id="5742" name="Google Shape;5742;p470"/>
          <p:cNvPicPr preferRelativeResize="0"/>
          <p:nvPr/>
        </p:nvPicPr>
        <p:blipFill>
          <a:blip r:embed="rId4">
            <a:alphaModFix/>
          </a:blip>
          <a:stretch>
            <a:fillRect/>
          </a:stretch>
        </p:blipFill>
        <p:spPr>
          <a:xfrm>
            <a:off x="7149325" y="3246494"/>
            <a:ext cx="2054986" cy="1027500"/>
          </a:xfrm>
          <a:prstGeom prst="rect">
            <a:avLst/>
          </a:prstGeom>
          <a:noFill/>
          <a:ln>
            <a:noFill/>
          </a:ln>
        </p:spPr>
      </p:pic>
      <p:sp>
        <p:nvSpPr>
          <p:cNvPr id="5743" name="Google Shape;5743;p470"/>
          <p:cNvSpPr txBox="1"/>
          <p:nvPr/>
        </p:nvSpPr>
        <p:spPr>
          <a:xfrm>
            <a:off x="3219158" y="46173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invoice</a:t>
            </a:r>
            <a:endParaRPr sz="1300">
              <a:latin typeface="Overpass"/>
              <a:ea typeface="Overpass"/>
              <a:cs typeface="Overpass"/>
              <a:sym typeface="Overpass"/>
            </a:endParaRPr>
          </a:p>
        </p:txBody>
      </p:sp>
      <p:sp>
        <p:nvSpPr>
          <p:cNvPr id="5744" name="Google Shape;5744;p470"/>
          <p:cNvSpPr txBox="1"/>
          <p:nvPr/>
        </p:nvSpPr>
        <p:spPr>
          <a:xfrm>
            <a:off x="3733783" y="25384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inventory</a:t>
            </a:r>
            <a:endParaRPr sz="1300">
              <a:latin typeface="Overpass"/>
              <a:ea typeface="Overpass"/>
              <a:cs typeface="Overpass"/>
              <a:sym typeface="Overpass"/>
            </a:endParaRPr>
          </a:p>
        </p:txBody>
      </p:sp>
      <p:pic>
        <p:nvPicPr>
          <p:cNvPr descr="Icon_RH_Software_Application-Window_RGB_Black.png" id="5745" name="Google Shape;5745;p470"/>
          <p:cNvPicPr preferRelativeResize="0"/>
          <p:nvPr/>
        </p:nvPicPr>
        <p:blipFill>
          <a:blip r:embed="rId3">
            <a:alphaModFix/>
          </a:blip>
          <a:stretch>
            <a:fillRect/>
          </a:stretch>
        </p:blipFill>
        <p:spPr>
          <a:xfrm>
            <a:off x="5111683" y="3304193"/>
            <a:ext cx="1253200" cy="969836"/>
          </a:xfrm>
          <a:prstGeom prst="rect">
            <a:avLst/>
          </a:prstGeom>
          <a:noFill/>
          <a:ln>
            <a:noFill/>
          </a:ln>
        </p:spPr>
      </p:pic>
      <p:sp>
        <p:nvSpPr>
          <p:cNvPr id="5746" name="Google Shape;5746;p470"/>
          <p:cNvSpPr txBox="1"/>
          <p:nvPr/>
        </p:nvSpPr>
        <p:spPr>
          <a:xfrm>
            <a:off x="5086883" y="35082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order</a:t>
            </a:r>
            <a:endParaRPr sz="1300">
              <a:latin typeface="Overpass"/>
              <a:ea typeface="Overpass"/>
              <a:cs typeface="Overpass"/>
              <a:sym typeface="Overpass"/>
            </a:endParaRPr>
          </a:p>
        </p:txBody>
      </p:sp>
      <p:cxnSp>
        <p:nvCxnSpPr>
          <p:cNvPr id="5747" name="Google Shape;5747;p470"/>
          <p:cNvCxnSpPr>
            <a:stCxn id="5744" idx="3"/>
            <a:endCxn id="5745" idx="0"/>
          </p:cNvCxnSpPr>
          <p:nvPr/>
        </p:nvCxnSpPr>
        <p:spPr>
          <a:xfrm>
            <a:off x="5036683" y="2790417"/>
            <a:ext cx="701700" cy="513900"/>
          </a:xfrm>
          <a:prstGeom prst="straightConnector1">
            <a:avLst/>
          </a:prstGeom>
          <a:noFill/>
          <a:ln cap="flat" cmpd="sng" w="19050">
            <a:solidFill>
              <a:srgbClr val="EE0000"/>
            </a:solidFill>
            <a:prstDash val="solid"/>
            <a:round/>
            <a:headEnd len="med" w="med" type="triangle"/>
            <a:tailEnd len="med" w="med" type="triangle"/>
          </a:ln>
        </p:spPr>
      </p:cxnSp>
      <p:cxnSp>
        <p:nvCxnSpPr>
          <p:cNvPr id="5748" name="Google Shape;5748;p470"/>
          <p:cNvCxnSpPr>
            <a:stCxn id="5745" idx="2"/>
            <a:endCxn id="5743" idx="3"/>
          </p:cNvCxnSpPr>
          <p:nvPr/>
        </p:nvCxnSpPr>
        <p:spPr>
          <a:xfrm flipH="1">
            <a:off x="4522083" y="4274028"/>
            <a:ext cx="1216200" cy="595200"/>
          </a:xfrm>
          <a:prstGeom prst="straightConnector1">
            <a:avLst/>
          </a:prstGeom>
          <a:noFill/>
          <a:ln cap="flat" cmpd="sng" w="19050">
            <a:solidFill>
              <a:srgbClr val="EE0000"/>
            </a:solidFill>
            <a:prstDash val="solid"/>
            <a:round/>
            <a:headEnd len="med" w="med" type="triangle"/>
            <a:tailEnd len="med" w="med" type="triangle"/>
          </a:ln>
        </p:spPr>
      </p:cxnSp>
      <p:cxnSp>
        <p:nvCxnSpPr>
          <p:cNvPr id="5749" name="Google Shape;5749;p470"/>
          <p:cNvCxnSpPr>
            <a:stCxn id="5746" idx="3"/>
            <a:endCxn id="5742" idx="1"/>
          </p:cNvCxnSpPr>
          <p:nvPr/>
        </p:nvCxnSpPr>
        <p:spPr>
          <a:xfrm>
            <a:off x="6389783" y="3760242"/>
            <a:ext cx="759600" cy="0"/>
          </a:xfrm>
          <a:prstGeom prst="straightConnector1">
            <a:avLst/>
          </a:prstGeom>
          <a:noFill/>
          <a:ln cap="flat" cmpd="sng" w="19050">
            <a:solidFill>
              <a:srgbClr val="EE0000"/>
            </a:solidFill>
            <a:prstDash val="solid"/>
            <a:round/>
            <a:headEnd len="med" w="med" type="triangle"/>
            <a:tailEnd len="med" w="med" type="triangle"/>
          </a:ln>
        </p:spPr>
      </p:cxnSp>
      <p:pic>
        <p:nvPicPr>
          <p:cNvPr id="5750" name="Google Shape;5750;p470"/>
          <p:cNvPicPr preferRelativeResize="0"/>
          <p:nvPr/>
        </p:nvPicPr>
        <p:blipFill>
          <a:blip r:embed="rId5">
            <a:alphaModFix/>
          </a:blip>
          <a:stretch>
            <a:fillRect/>
          </a:stretch>
        </p:blipFill>
        <p:spPr>
          <a:xfrm>
            <a:off x="3535867" y="2043731"/>
            <a:ext cx="494700" cy="494694"/>
          </a:xfrm>
          <a:prstGeom prst="rect">
            <a:avLst/>
          </a:prstGeom>
          <a:noFill/>
          <a:ln>
            <a:noFill/>
          </a:ln>
        </p:spPr>
      </p:pic>
      <p:pic>
        <p:nvPicPr>
          <p:cNvPr id="5751" name="Google Shape;5751;p470"/>
          <p:cNvPicPr preferRelativeResize="0"/>
          <p:nvPr/>
        </p:nvPicPr>
        <p:blipFill>
          <a:blip r:embed="rId5">
            <a:alphaModFix/>
          </a:blip>
          <a:stretch>
            <a:fillRect/>
          </a:stretch>
        </p:blipFill>
        <p:spPr>
          <a:xfrm>
            <a:off x="2987692" y="4176631"/>
            <a:ext cx="494700" cy="494694"/>
          </a:xfrm>
          <a:prstGeom prst="rect">
            <a:avLst/>
          </a:prstGeom>
          <a:noFill/>
          <a:ln>
            <a:noFill/>
          </a:ln>
        </p:spPr>
      </p:pic>
      <p:pic>
        <p:nvPicPr>
          <p:cNvPr id="5752" name="Google Shape;5752;p470"/>
          <p:cNvPicPr preferRelativeResize="0"/>
          <p:nvPr/>
        </p:nvPicPr>
        <p:blipFill>
          <a:blip r:embed="rId6">
            <a:alphaModFix/>
          </a:blip>
          <a:stretch>
            <a:fillRect/>
          </a:stretch>
        </p:blipFill>
        <p:spPr>
          <a:xfrm>
            <a:off x="4895276" y="3578429"/>
            <a:ext cx="469801" cy="421496"/>
          </a:xfrm>
          <a:prstGeom prst="rect">
            <a:avLst/>
          </a:prstGeom>
          <a:noFill/>
          <a:ln>
            <a:noFill/>
          </a:ln>
        </p:spPr>
      </p:pic>
      <p:sp>
        <p:nvSpPr>
          <p:cNvPr id="5753" name="Google Shape;5753;p470"/>
          <p:cNvSpPr txBox="1"/>
          <p:nvPr/>
        </p:nvSpPr>
        <p:spPr>
          <a:xfrm>
            <a:off x="5343425" y="25955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54" name="Google Shape;5754;p470"/>
          <p:cNvSpPr txBox="1"/>
          <p:nvPr/>
        </p:nvSpPr>
        <p:spPr>
          <a:xfrm>
            <a:off x="6418725" y="33642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55" name="Google Shape;5755;p470"/>
          <p:cNvSpPr txBox="1"/>
          <p:nvPr/>
        </p:nvSpPr>
        <p:spPr>
          <a:xfrm>
            <a:off x="4779325" y="48528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pic>
        <p:nvPicPr>
          <p:cNvPr id="5756" name="Google Shape;5756;p470"/>
          <p:cNvPicPr preferRelativeResize="0"/>
          <p:nvPr/>
        </p:nvPicPr>
        <p:blipFill>
          <a:blip r:embed="rId7">
            <a:alphaModFix/>
          </a:blip>
          <a:stretch>
            <a:fillRect/>
          </a:stretch>
        </p:blipFill>
        <p:spPr>
          <a:xfrm>
            <a:off x="2843063" y="3841863"/>
            <a:ext cx="2054975" cy="2054975"/>
          </a:xfrm>
          <a:prstGeom prst="rect">
            <a:avLst/>
          </a:prstGeom>
          <a:noFill/>
          <a:ln>
            <a:noFill/>
          </a:ln>
        </p:spPr>
      </p:pic>
      <p:pic>
        <p:nvPicPr>
          <p:cNvPr id="5757" name="Google Shape;5757;p470"/>
          <p:cNvPicPr preferRelativeResize="0"/>
          <p:nvPr/>
        </p:nvPicPr>
        <p:blipFill>
          <a:blip r:embed="rId8">
            <a:alphaModFix/>
          </a:blip>
          <a:stretch>
            <a:fillRect/>
          </a:stretch>
        </p:blipFill>
        <p:spPr>
          <a:xfrm>
            <a:off x="7013675" y="3042422"/>
            <a:ext cx="406272" cy="468850"/>
          </a:xfrm>
          <a:prstGeom prst="rect">
            <a:avLst/>
          </a:prstGeom>
          <a:noFill/>
          <a:ln>
            <a:noFill/>
          </a:ln>
        </p:spPr>
      </p:pic>
      <p:sp>
        <p:nvSpPr>
          <p:cNvPr id="5758" name="Google Shape;5758;p470"/>
          <p:cNvSpPr txBox="1"/>
          <p:nvPr/>
        </p:nvSpPr>
        <p:spPr>
          <a:xfrm>
            <a:off x="7525371" y="4319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Web app</a:t>
            </a:r>
            <a:endParaRPr sz="1300">
              <a:latin typeface="Overpass"/>
              <a:ea typeface="Overpass"/>
              <a:cs typeface="Overpass"/>
              <a:sym typeface="Overpass"/>
            </a:endParaRPr>
          </a:p>
        </p:txBody>
      </p:sp>
      <p:sp>
        <p:nvSpPr>
          <p:cNvPr id="5759" name="Google Shape;5759;p470"/>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3" name="Shape 5763"/>
        <p:cNvGrpSpPr/>
        <p:nvPr/>
      </p:nvGrpSpPr>
      <p:grpSpPr>
        <a:xfrm>
          <a:off x="0" y="0"/>
          <a:ext cx="0" cy="0"/>
          <a:chOff x="0" y="0"/>
          <a:chExt cx="0" cy="0"/>
        </a:xfrm>
      </p:grpSpPr>
      <p:pic>
        <p:nvPicPr>
          <p:cNvPr descr="Icon_RH_Software_Application-Window_RGB_Black.png" id="5764" name="Google Shape;5764;p471"/>
          <p:cNvPicPr preferRelativeResize="0"/>
          <p:nvPr/>
        </p:nvPicPr>
        <p:blipFill>
          <a:blip r:embed="rId3">
            <a:alphaModFix/>
          </a:blip>
          <a:stretch>
            <a:fillRect/>
          </a:stretch>
        </p:blipFill>
        <p:spPr>
          <a:xfrm>
            <a:off x="3243958" y="4413293"/>
            <a:ext cx="1253200" cy="969836"/>
          </a:xfrm>
          <a:prstGeom prst="rect">
            <a:avLst/>
          </a:prstGeom>
          <a:noFill/>
          <a:ln>
            <a:noFill/>
          </a:ln>
        </p:spPr>
      </p:pic>
      <p:pic>
        <p:nvPicPr>
          <p:cNvPr descr="Icon_RH_Software_Application-Window_RGB_Black.png" id="5765" name="Google Shape;5765;p471"/>
          <p:cNvPicPr preferRelativeResize="0"/>
          <p:nvPr/>
        </p:nvPicPr>
        <p:blipFill>
          <a:blip r:embed="rId3">
            <a:alphaModFix/>
          </a:blip>
          <a:stretch>
            <a:fillRect/>
          </a:stretch>
        </p:blipFill>
        <p:spPr>
          <a:xfrm>
            <a:off x="3758583" y="2334368"/>
            <a:ext cx="1253200" cy="969836"/>
          </a:xfrm>
          <a:prstGeom prst="rect">
            <a:avLst/>
          </a:prstGeom>
          <a:noFill/>
          <a:ln>
            <a:noFill/>
          </a:ln>
        </p:spPr>
      </p:pic>
      <p:sp>
        <p:nvSpPr>
          <p:cNvPr id="5766" name="Google Shape;5766;p471"/>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Microservice Architecture</a:t>
            </a:r>
            <a:endParaRPr sz="3600">
              <a:latin typeface="Overpass"/>
              <a:ea typeface="Overpass"/>
              <a:cs typeface="Overpass"/>
              <a:sym typeface="Overpass"/>
            </a:endParaRPr>
          </a:p>
        </p:txBody>
      </p:sp>
      <p:pic>
        <p:nvPicPr>
          <p:cNvPr id="5767" name="Google Shape;5767;p471"/>
          <p:cNvPicPr preferRelativeResize="0"/>
          <p:nvPr/>
        </p:nvPicPr>
        <p:blipFill>
          <a:blip r:embed="rId4">
            <a:alphaModFix/>
          </a:blip>
          <a:stretch>
            <a:fillRect/>
          </a:stretch>
        </p:blipFill>
        <p:spPr>
          <a:xfrm>
            <a:off x="7149325" y="3246494"/>
            <a:ext cx="2054986" cy="1027500"/>
          </a:xfrm>
          <a:prstGeom prst="rect">
            <a:avLst/>
          </a:prstGeom>
          <a:noFill/>
          <a:ln>
            <a:noFill/>
          </a:ln>
        </p:spPr>
      </p:pic>
      <p:sp>
        <p:nvSpPr>
          <p:cNvPr id="5768" name="Google Shape;5768;p471"/>
          <p:cNvSpPr txBox="1"/>
          <p:nvPr/>
        </p:nvSpPr>
        <p:spPr>
          <a:xfrm>
            <a:off x="3219158" y="46173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invoice</a:t>
            </a:r>
            <a:endParaRPr sz="1300">
              <a:latin typeface="Overpass"/>
              <a:ea typeface="Overpass"/>
              <a:cs typeface="Overpass"/>
              <a:sym typeface="Overpass"/>
            </a:endParaRPr>
          </a:p>
        </p:txBody>
      </p:sp>
      <p:sp>
        <p:nvSpPr>
          <p:cNvPr id="5769" name="Google Shape;5769;p471"/>
          <p:cNvSpPr txBox="1"/>
          <p:nvPr/>
        </p:nvSpPr>
        <p:spPr>
          <a:xfrm>
            <a:off x="3733783" y="25384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inventory</a:t>
            </a:r>
            <a:endParaRPr sz="1300">
              <a:latin typeface="Overpass"/>
              <a:ea typeface="Overpass"/>
              <a:cs typeface="Overpass"/>
              <a:sym typeface="Overpass"/>
            </a:endParaRPr>
          </a:p>
        </p:txBody>
      </p:sp>
      <p:pic>
        <p:nvPicPr>
          <p:cNvPr descr="Icon_RH_Software_Application-Window_RGB_Black.png" id="5770" name="Google Shape;5770;p471"/>
          <p:cNvPicPr preferRelativeResize="0"/>
          <p:nvPr/>
        </p:nvPicPr>
        <p:blipFill>
          <a:blip r:embed="rId3">
            <a:alphaModFix/>
          </a:blip>
          <a:stretch>
            <a:fillRect/>
          </a:stretch>
        </p:blipFill>
        <p:spPr>
          <a:xfrm>
            <a:off x="5111683" y="3304193"/>
            <a:ext cx="1253200" cy="969836"/>
          </a:xfrm>
          <a:prstGeom prst="rect">
            <a:avLst/>
          </a:prstGeom>
          <a:noFill/>
          <a:ln>
            <a:noFill/>
          </a:ln>
        </p:spPr>
      </p:pic>
      <p:sp>
        <p:nvSpPr>
          <p:cNvPr id="5771" name="Google Shape;5771;p471"/>
          <p:cNvSpPr txBox="1"/>
          <p:nvPr/>
        </p:nvSpPr>
        <p:spPr>
          <a:xfrm>
            <a:off x="5086883" y="35082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order</a:t>
            </a:r>
            <a:endParaRPr sz="1300">
              <a:latin typeface="Overpass"/>
              <a:ea typeface="Overpass"/>
              <a:cs typeface="Overpass"/>
              <a:sym typeface="Overpass"/>
            </a:endParaRPr>
          </a:p>
        </p:txBody>
      </p:sp>
      <p:cxnSp>
        <p:nvCxnSpPr>
          <p:cNvPr id="5772" name="Google Shape;5772;p471"/>
          <p:cNvCxnSpPr>
            <a:stCxn id="5769" idx="3"/>
            <a:endCxn id="5770" idx="0"/>
          </p:cNvCxnSpPr>
          <p:nvPr/>
        </p:nvCxnSpPr>
        <p:spPr>
          <a:xfrm>
            <a:off x="5036683" y="2790417"/>
            <a:ext cx="701700" cy="513900"/>
          </a:xfrm>
          <a:prstGeom prst="straightConnector1">
            <a:avLst/>
          </a:prstGeom>
          <a:noFill/>
          <a:ln cap="flat" cmpd="sng" w="19050">
            <a:solidFill>
              <a:srgbClr val="EE0000"/>
            </a:solidFill>
            <a:prstDash val="solid"/>
            <a:round/>
            <a:headEnd len="med" w="med" type="triangle"/>
            <a:tailEnd len="med" w="med" type="triangle"/>
          </a:ln>
        </p:spPr>
      </p:cxnSp>
      <p:cxnSp>
        <p:nvCxnSpPr>
          <p:cNvPr id="5773" name="Google Shape;5773;p471"/>
          <p:cNvCxnSpPr>
            <a:stCxn id="5770" idx="2"/>
            <a:endCxn id="5768" idx="3"/>
          </p:cNvCxnSpPr>
          <p:nvPr/>
        </p:nvCxnSpPr>
        <p:spPr>
          <a:xfrm flipH="1">
            <a:off x="4522083" y="4274028"/>
            <a:ext cx="1216200" cy="595200"/>
          </a:xfrm>
          <a:prstGeom prst="straightConnector1">
            <a:avLst/>
          </a:prstGeom>
          <a:noFill/>
          <a:ln cap="flat" cmpd="sng" w="19050">
            <a:solidFill>
              <a:srgbClr val="EE0000"/>
            </a:solidFill>
            <a:prstDash val="solid"/>
            <a:round/>
            <a:headEnd len="med" w="med" type="triangle"/>
            <a:tailEnd len="med" w="med" type="triangle"/>
          </a:ln>
        </p:spPr>
      </p:cxnSp>
      <p:cxnSp>
        <p:nvCxnSpPr>
          <p:cNvPr id="5774" name="Google Shape;5774;p471"/>
          <p:cNvCxnSpPr>
            <a:stCxn id="5771" idx="3"/>
            <a:endCxn id="5767" idx="1"/>
          </p:cNvCxnSpPr>
          <p:nvPr/>
        </p:nvCxnSpPr>
        <p:spPr>
          <a:xfrm>
            <a:off x="6389783" y="3760242"/>
            <a:ext cx="759600" cy="0"/>
          </a:xfrm>
          <a:prstGeom prst="straightConnector1">
            <a:avLst/>
          </a:prstGeom>
          <a:noFill/>
          <a:ln cap="flat" cmpd="sng" w="19050">
            <a:solidFill>
              <a:srgbClr val="EE0000"/>
            </a:solidFill>
            <a:prstDash val="solid"/>
            <a:round/>
            <a:headEnd len="med" w="med" type="triangle"/>
            <a:tailEnd len="med" w="med" type="triangle"/>
          </a:ln>
        </p:spPr>
      </p:cxnSp>
      <p:pic>
        <p:nvPicPr>
          <p:cNvPr id="5775" name="Google Shape;5775;p471"/>
          <p:cNvPicPr preferRelativeResize="0"/>
          <p:nvPr/>
        </p:nvPicPr>
        <p:blipFill>
          <a:blip r:embed="rId5">
            <a:alphaModFix/>
          </a:blip>
          <a:stretch>
            <a:fillRect/>
          </a:stretch>
        </p:blipFill>
        <p:spPr>
          <a:xfrm>
            <a:off x="3535867" y="2043731"/>
            <a:ext cx="494700" cy="494694"/>
          </a:xfrm>
          <a:prstGeom prst="rect">
            <a:avLst/>
          </a:prstGeom>
          <a:noFill/>
          <a:ln>
            <a:noFill/>
          </a:ln>
        </p:spPr>
      </p:pic>
      <p:pic>
        <p:nvPicPr>
          <p:cNvPr id="5776" name="Google Shape;5776;p471"/>
          <p:cNvPicPr preferRelativeResize="0"/>
          <p:nvPr/>
        </p:nvPicPr>
        <p:blipFill>
          <a:blip r:embed="rId5">
            <a:alphaModFix/>
          </a:blip>
          <a:stretch>
            <a:fillRect/>
          </a:stretch>
        </p:blipFill>
        <p:spPr>
          <a:xfrm>
            <a:off x="2987692" y="4176631"/>
            <a:ext cx="494700" cy="494694"/>
          </a:xfrm>
          <a:prstGeom prst="rect">
            <a:avLst/>
          </a:prstGeom>
          <a:noFill/>
          <a:ln>
            <a:noFill/>
          </a:ln>
        </p:spPr>
      </p:pic>
      <p:pic>
        <p:nvPicPr>
          <p:cNvPr id="5777" name="Google Shape;5777;p471"/>
          <p:cNvPicPr preferRelativeResize="0"/>
          <p:nvPr/>
        </p:nvPicPr>
        <p:blipFill>
          <a:blip r:embed="rId6">
            <a:alphaModFix/>
          </a:blip>
          <a:stretch>
            <a:fillRect/>
          </a:stretch>
        </p:blipFill>
        <p:spPr>
          <a:xfrm>
            <a:off x="4895276" y="3578429"/>
            <a:ext cx="469801" cy="421496"/>
          </a:xfrm>
          <a:prstGeom prst="rect">
            <a:avLst/>
          </a:prstGeom>
          <a:noFill/>
          <a:ln>
            <a:noFill/>
          </a:ln>
        </p:spPr>
      </p:pic>
      <p:sp>
        <p:nvSpPr>
          <p:cNvPr id="5778" name="Google Shape;5778;p471"/>
          <p:cNvSpPr txBox="1"/>
          <p:nvPr/>
        </p:nvSpPr>
        <p:spPr>
          <a:xfrm>
            <a:off x="5343425" y="25955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79" name="Google Shape;5779;p471"/>
          <p:cNvSpPr txBox="1"/>
          <p:nvPr/>
        </p:nvSpPr>
        <p:spPr>
          <a:xfrm>
            <a:off x="6418725" y="3364225"/>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780" name="Google Shape;5780;p471"/>
          <p:cNvSpPr txBox="1"/>
          <p:nvPr/>
        </p:nvSpPr>
        <p:spPr>
          <a:xfrm>
            <a:off x="4779325" y="48528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pic>
        <p:nvPicPr>
          <p:cNvPr id="5781" name="Google Shape;5781;p471"/>
          <p:cNvPicPr preferRelativeResize="0"/>
          <p:nvPr/>
        </p:nvPicPr>
        <p:blipFill>
          <a:blip r:embed="rId7">
            <a:alphaModFix/>
          </a:blip>
          <a:stretch>
            <a:fillRect/>
          </a:stretch>
        </p:blipFill>
        <p:spPr>
          <a:xfrm>
            <a:off x="2843063" y="3841863"/>
            <a:ext cx="2054975" cy="2054975"/>
          </a:xfrm>
          <a:prstGeom prst="rect">
            <a:avLst/>
          </a:prstGeom>
          <a:noFill/>
          <a:ln>
            <a:noFill/>
          </a:ln>
        </p:spPr>
      </p:pic>
      <p:pic>
        <p:nvPicPr>
          <p:cNvPr id="5782" name="Google Shape;5782;p471"/>
          <p:cNvPicPr preferRelativeResize="0"/>
          <p:nvPr/>
        </p:nvPicPr>
        <p:blipFill>
          <a:blip r:embed="rId7">
            <a:alphaModFix/>
          </a:blip>
          <a:stretch>
            <a:fillRect/>
          </a:stretch>
        </p:blipFill>
        <p:spPr>
          <a:xfrm>
            <a:off x="4710825" y="2761613"/>
            <a:ext cx="2054975" cy="2054975"/>
          </a:xfrm>
          <a:prstGeom prst="rect">
            <a:avLst/>
          </a:prstGeom>
          <a:noFill/>
          <a:ln>
            <a:noFill/>
          </a:ln>
        </p:spPr>
      </p:pic>
      <p:pic>
        <p:nvPicPr>
          <p:cNvPr id="5783" name="Google Shape;5783;p471"/>
          <p:cNvPicPr preferRelativeResize="0"/>
          <p:nvPr/>
        </p:nvPicPr>
        <p:blipFill>
          <a:blip r:embed="rId7">
            <a:alphaModFix/>
          </a:blip>
          <a:stretch>
            <a:fillRect/>
          </a:stretch>
        </p:blipFill>
        <p:spPr>
          <a:xfrm>
            <a:off x="7149375" y="2761675"/>
            <a:ext cx="2054975" cy="2054975"/>
          </a:xfrm>
          <a:prstGeom prst="rect">
            <a:avLst/>
          </a:prstGeom>
          <a:noFill/>
          <a:ln>
            <a:noFill/>
          </a:ln>
        </p:spPr>
      </p:pic>
      <p:pic>
        <p:nvPicPr>
          <p:cNvPr id="5784" name="Google Shape;5784;p471"/>
          <p:cNvPicPr preferRelativeResize="0"/>
          <p:nvPr/>
        </p:nvPicPr>
        <p:blipFill>
          <a:blip r:embed="rId8">
            <a:alphaModFix/>
          </a:blip>
          <a:stretch>
            <a:fillRect/>
          </a:stretch>
        </p:blipFill>
        <p:spPr>
          <a:xfrm>
            <a:off x="7014675" y="3042422"/>
            <a:ext cx="406272" cy="468850"/>
          </a:xfrm>
          <a:prstGeom prst="rect">
            <a:avLst/>
          </a:prstGeom>
          <a:noFill/>
          <a:ln>
            <a:noFill/>
          </a:ln>
        </p:spPr>
      </p:pic>
      <p:sp>
        <p:nvSpPr>
          <p:cNvPr id="5785" name="Google Shape;5785;p471"/>
          <p:cNvSpPr txBox="1"/>
          <p:nvPr/>
        </p:nvSpPr>
        <p:spPr>
          <a:xfrm>
            <a:off x="7525371" y="4319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Web app</a:t>
            </a:r>
            <a:endParaRPr sz="1300">
              <a:latin typeface="Overpass"/>
              <a:ea typeface="Overpass"/>
              <a:cs typeface="Overpass"/>
              <a:sym typeface="Overpass"/>
            </a:endParaRPr>
          </a:p>
        </p:txBody>
      </p:sp>
      <p:sp>
        <p:nvSpPr>
          <p:cNvPr id="5786" name="Google Shape;5786;p471"/>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0" name="Shape 5790"/>
        <p:cNvGrpSpPr/>
        <p:nvPr/>
      </p:nvGrpSpPr>
      <p:grpSpPr>
        <a:xfrm>
          <a:off x="0" y="0"/>
          <a:ext cx="0" cy="0"/>
          <a:chOff x="0" y="0"/>
          <a:chExt cx="0" cy="0"/>
        </a:xfrm>
      </p:grpSpPr>
      <p:sp>
        <p:nvSpPr>
          <p:cNvPr id="5791" name="Google Shape;5791;p472"/>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Event Driven Architecture</a:t>
            </a:r>
            <a:endParaRPr/>
          </a:p>
        </p:txBody>
      </p:sp>
      <p:sp>
        <p:nvSpPr>
          <p:cNvPr id="5792" name="Google Shape;5792;p4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latin typeface="Overpass SemiBold"/>
                <a:ea typeface="Overpass SemiBold"/>
                <a:cs typeface="Overpass SemiBold"/>
                <a:sym typeface="Overpass SemiBold"/>
              </a:rPr>
              <a:t>‹#›</a:t>
            </a:fld>
            <a:endParaRPr>
              <a:solidFill>
                <a:schemeClr val="lt1"/>
              </a:solidFill>
              <a:latin typeface="Overpass SemiBold"/>
              <a:ea typeface="Overpass SemiBold"/>
              <a:cs typeface="Overpass SemiBold"/>
              <a:sym typeface="Overpas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6" name="Shape 5796"/>
        <p:cNvGrpSpPr/>
        <p:nvPr/>
      </p:nvGrpSpPr>
      <p:grpSpPr>
        <a:xfrm>
          <a:off x="0" y="0"/>
          <a:ext cx="0" cy="0"/>
          <a:chOff x="0" y="0"/>
          <a:chExt cx="0" cy="0"/>
        </a:xfrm>
      </p:grpSpPr>
      <p:sp>
        <p:nvSpPr>
          <p:cNvPr id="5797" name="Google Shape;5797;p47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What is Event</a:t>
            </a:r>
            <a:r>
              <a:rPr lang="en"/>
              <a:t>-</a:t>
            </a:r>
            <a:r>
              <a:rPr lang="en">
                <a:latin typeface="Red Hat Display"/>
                <a:ea typeface="Red Hat Display"/>
                <a:cs typeface="Red Hat Display"/>
                <a:sym typeface="Red Hat Display"/>
              </a:rPr>
              <a:t>Driven Architecture?</a:t>
            </a:r>
            <a:endParaRPr>
              <a:latin typeface="Red Hat Display"/>
              <a:ea typeface="Red Hat Display"/>
              <a:cs typeface="Red Hat Display"/>
              <a:sym typeface="Red Hat Display"/>
            </a:endParaRPr>
          </a:p>
        </p:txBody>
      </p:sp>
      <p:sp>
        <p:nvSpPr>
          <p:cNvPr id="5798" name="Google Shape;5798;p4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99" name="Google Shape;5799;p473"/>
          <p:cNvSpPr txBox="1"/>
          <p:nvPr/>
        </p:nvSpPr>
        <p:spPr>
          <a:xfrm>
            <a:off x="1074650" y="2053475"/>
            <a:ext cx="4638900" cy="25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EE0000"/>
                </a:solidFill>
                <a:latin typeface="Red Hat Text"/>
                <a:ea typeface="Red Hat Text"/>
                <a:cs typeface="Red Hat Text"/>
                <a:sym typeface="Red Hat Text"/>
              </a:rPr>
              <a:t>Event-Driven Architecture</a:t>
            </a:r>
            <a:r>
              <a:rPr lang="en" sz="2400">
                <a:latin typeface="Red Hat Text"/>
                <a:ea typeface="Red Hat Text"/>
                <a:cs typeface="Red Hat Text"/>
                <a:sym typeface="Red Hat Text"/>
              </a:rPr>
              <a:t> (EDA) is a way of designing applications and services to respond to real-time information based on the sending and receiving of event notifications</a:t>
            </a:r>
            <a:endParaRPr sz="2400">
              <a:latin typeface="Red Hat Text"/>
              <a:ea typeface="Red Hat Text"/>
              <a:cs typeface="Red Hat Text"/>
              <a:sym typeface="Red Hat Text"/>
            </a:endParaRPr>
          </a:p>
        </p:txBody>
      </p:sp>
      <p:sp>
        <p:nvSpPr>
          <p:cNvPr id="5800" name="Google Shape;5800;p4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solidFill>
                  <a:schemeClr val="accent1"/>
                </a:solidFill>
                <a:latin typeface="Red Hat Text Medium"/>
                <a:ea typeface="Red Hat Text Medium"/>
                <a:cs typeface="Red Hat Text Medium"/>
                <a:sym typeface="Red Hat Text Medium"/>
              </a:rPr>
              <a:t>EVENT-DRIVEN ARCHITECTURE</a:t>
            </a:r>
            <a:endParaRPr/>
          </a:p>
        </p:txBody>
      </p:sp>
      <p:sp>
        <p:nvSpPr>
          <p:cNvPr id="5801" name="Google Shape;5801;p473"/>
          <p:cNvSpPr txBox="1"/>
          <p:nvPr/>
        </p:nvSpPr>
        <p:spPr>
          <a:xfrm>
            <a:off x="885050" y="6169550"/>
            <a:ext cx="9183000" cy="5598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Source: </a:t>
            </a:r>
            <a:r>
              <a:rPr lang="en" sz="600" u="sng">
                <a:solidFill>
                  <a:srgbClr val="EE0000"/>
                </a:solidFill>
                <a:latin typeface="Red Hat Text"/>
                <a:ea typeface="Red Hat Text"/>
                <a:cs typeface="Red Hat Text"/>
                <a:sym typeface="Red Hat Text"/>
                <a:hlinkClick r:id="rId3">
                  <a:extLst>
                    <a:ext uri="{A12FA001-AC4F-418D-AE19-62706E023703}">
                      <ahyp:hlinkClr val="tx"/>
                    </a:ext>
                  </a:extLst>
                </a:hlinkClick>
              </a:rPr>
              <a:t>https://www.gartner.com/en/information-technology/glossary/eda-event-driven-architecture</a:t>
            </a:r>
            <a:r>
              <a:rPr lang="en" sz="600">
                <a:solidFill>
                  <a:srgbClr val="4D4D4F"/>
                </a:solidFill>
                <a:latin typeface="Red Hat Text"/>
                <a:ea typeface="Red Hat Text"/>
                <a:cs typeface="Red Hat Text"/>
                <a:sym typeface="Red Hat Text"/>
              </a:rPr>
              <a:t> : </a:t>
            </a:r>
            <a:endParaRPr sz="600">
              <a:solidFill>
                <a:srgbClr val="4D4D4F"/>
              </a:solidFill>
              <a:latin typeface="Red Hat Text"/>
              <a:ea typeface="Red Hat Text"/>
              <a:cs typeface="Red Hat Text"/>
              <a:sym typeface="Red Hat Text"/>
            </a:endParaRPr>
          </a:p>
          <a:p>
            <a:pPr indent="0" lvl="0" marL="0" rtl="0" algn="l">
              <a:lnSpc>
                <a:spcPct val="142000"/>
              </a:lnSpc>
              <a:spcBef>
                <a:spcPts val="0"/>
              </a:spcBef>
              <a:spcAft>
                <a:spcPts val="0"/>
              </a:spcAft>
              <a:buNone/>
            </a:pPr>
            <a:r>
              <a:rPr lang="en" sz="600">
                <a:solidFill>
                  <a:srgbClr val="4D4D4F"/>
                </a:solidFill>
                <a:latin typeface="Red Hat Text"/>
                <a:ea typeface="Red Hat Text"/>
                <a:cs typeface="Red Hat Text"/>
                <a:sym typeface="Red Hat Text"/>
              </a:rPr>
              <a:t>Image: ActiveMQ in Action </a:t>
            </a:r>
            <a:r>
              <a:rPr lang="en" sz="600" u="sng">
                <a:solidFill>
                  <a:srgbClr val="EE0000"/>
                </a:solidFill>
                <a:latin typeface="Red Hat Text"/>
                <a:ea typeface="Red Hat Text"/>
                <a:cs typeface="Red Hat Text"/>
                <a:sym typeface="Red Hat Text"/>
                <a:hlinkClick r:id="rId4">
                  <a:extLst>
                    <a:ext uri="{A12FA001-AC4F-418D-AE19-62706E023703}">
                      <ahyp:hlinkClr val="tx"/>
                    </a:ext>
                  </a:extLst>
                </a:hlinkClick>
              </a:rPr>
              <a:t>https://www.manning.com/books/activemq-in-action</a:t>
            </a:r>
            <a:r>
              <a:rPr lang="en" sz="600">
                <a:solidFill>
                  <a:srgbClr val="4D4D4F"/>
                </a:solidFill>
                <a:latin typeface="Red Hat Text"/>
                <a:ea typeface="Red Hat Text"/>
                <a:cs typeface="Red Hat Text"/>
                <a:sym typeface="Red Hat Text"/>
              </a:rPr>
              <a:t> </a:t>
            </a:r>
            <a:endParaRPr sz="600">
              <a:solidFill>
                <a:srgbClr val="4D4D4F"/>
              </a:solidFill>
              <a:latin typeface="Red Hat Text"/>
              <a:ea typeface="Red Hat Text"/>
              <a:cs typeface="Red Hat Text"/>
              <a:sym typeface="Red Hat Text"/>
            </a:endParaRPr>
          </a:p>
          <a:p>
            <a:pPr indent="0" lvl="0" marL="0" rtl="0" algn="l">
              <a:lnSpc>
                <a:spcPct val="142000"/>
              </a:lnSpc>
              <a:spcBef>
                <a:spcPts val="0"/>
              </a:spcBef>
              <a:spcAft>
                <a:spcPts val="0"/>
              </a:spcAft>
              <a:buNone/>
            </a:pPr>
            <a:r>
              <a:rPr lang="en" sz="600" u="sng">
                <a:solidFill>
                  <a:schemeClr val="hlink"/>
                </a:solidFill>
                <a:latin typeface="Red Hat Text"/>
                <a:ea typeface="Red Hat Text"/>
                <a:cs typeface="Red Hat Text"/>
                <a:sym typeface="Red Hat Text"/>
                <a:hlinkClick r:id="rId5"/>
              </a:rPr>
              <a:t>https://www.redhat.com/en/topics/integration/what-is-event-driven-architecture</a:t>
            </a:r>
            <a:endParaRPr sz="600">
              <a:solidFill>
                <a:srgbClr val="4D4D4F"/>
              </a:solidFill>
              <a:latin typeface="Red Hat Text"/>
              <a:ea typeface="Red Hat Text"/>
              <a:cs typeface="Red Hat Text"/>
              <a:sym typeface="Red Hat Text"/>
            </a:endParaRPr>
          </a:p>
        </p:txBody>
      </p:sp>
      <p:pic>
        <p:nvPicPr>
          <p:cNvPr id="5802" name="Google Shape;5802;p473"/>
          <p:cNvPicPr preferRelativeResize="0"/>
          <p:nvPr/>
        </p:nvPicPr>
        <p:blipFill>
          <a:blip r:embed="rId6">
            <a:alphaModFix/>
          </a:blip>
          <a:stretch>
            <a:fillRect/>
          </a:stretch>
        </p:blipFill>
        <p:spPr>
          <a:xfrm>
            <a:off x="6096000" y="2053475"/>
            <a:ext cx="5148900" cy="33776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6" name="Shape 5806"/>
        <p:cNvGrpSpPr/>
        <p:nvPr/>
      </p:nvGrpSpPr>
      <p:grpSpPr>
        <a:xfrm>
          <a:off x="0" y="0"/>
          <a:ext cx="0" cy="0"/>
          <a:chOff x="0" y="0"/>
          <a:chExt cx="0" cy="0"/>
        </a:xfrm>
      </p:grpSpPr>
      <p:sp>
        <p:nvSpPr>
          <p:cNvPr id="5807" name="Google Shape;5807;p47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Types of event consumption patterns</a:t>
            </a:r>
            <a:endParaRPr>
              <a:latin typeface="Red Hat Display"/>
              <a:ea typeface="Red Hat Display"/>
              <a:cs typeface="Red Hat Display"/>
              <a:sym typeface="Red Hat Display"/>
            </a:endParaRPr>
          </a:p>
        </p:txBody>
      </p:sp>
      <p:sp>
        <p:nvSpPr>
          <p:cNvPr id="5808" name="Google Shape;5808;p4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809" name="Google Shape;5809;p474"/>
          <p:cNvSpPr txBox="1"/>
          <p:nvPr>
            <p:ph idx="3" type="subTitle"/>
          </p:nvPr>
        </p:nvSpPr>
        <p:spPr>
          <a:xfrm>
            <a:off x="885050" y="6169550"/>
            <a:ext cx="8002500" cy="559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600"/>
              <a:t>Source: </a:t>
            </a:r>
            <a:r>
              <a:rPr lang="en" sz="600" u="sng">
                <a:solidFill>
                  <a:schemeClr val="hlink"/>
                </a:solidFill>
                <a:hlinkClick r:id="rId3"/>
              </a:rPr>
              <a:t>https://developers.redhat.com/topics/event-driven/</a:t>
            </a:r>
            <a:r>
              <a:rPr lang="en" sz="600"/>
              <a:t> </a:t>
            </a:r>
            <a:endParaRPr sz="600"/>
          </a:p>
        </p:txBody>
      </p:sp>
      <p:sp>
        <p:nvSpPr>
          <p:cNvPr id="5810" name="Google Shape;5810;p474"/>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Events stored durably until read by all registered consumers. Traditional store-and-forward brokers.</a:t>
            </a:r>
            <a:endParaRPr>
              <a:latin typeface="Red Hat Text"/>
              <a:ea typeface="Red Hat Text"/>
              <a:cs typeface="Red Hat Text"/>
              <a:sym typeface="Red Hat Text"/>
            </a:endParaRPr>
          </a:p>
        </p:txBody>
      </p:sp>
      <p:sp>
        <p:nvSpPr>
          <p:cNvPr id="5811" name="Google Shape;5811;p474"/>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Replayable</a:t>
            </a:r>
            <a:endParaRPr/>
          </a:p>
        </p:txBody>
      </p:sp>
      <p:sp>
        <p:nvSpPr>
          <p:cNvPr id="5812" name="Google Shape;5812;p474"/>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Durable</a:t>
            </a:r>
            <a:endParaRPr/>
          </a:p>
        </p:txBody>
      </p:sp>
      <p:sp>
        <p:nvSpPr>
          <p:cNvPr id="5813" name="Google Shape;5813;p474"/>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latin typeface="Red Hat Text"/>
                <a:ea typeface="Red Hat Text"/>
                <a:cs typeface="Red Hat Text"/>
                <a:sym typeface="Red Hat Text"/>
              </a:rPr>
              <a:t>Events stored durably for specific period of time or storage capacity. Consumers can move back and forth of the stream.</a:t>
            </a:r>
            <a:endParaRPr>
              <a:latin typeface="Red Hat Text"/>
              <a:ea typeface="Red Hat Text"/>
              <a:cs typeface="Red Hat Text"/>
              <a:sym typeface="Red Hat Text"/>
            </a:endParaRPr>
          </a:p>
        </p:txBody>
      </p:sp>
      <p:sp>
        <p:nvSpPr>
          <p:cNvPr id="5814" name="Google Shape;5814;p474"/>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Volatile</a:t>
            </a:r>
            <a:endParaRPr/>
          </a:p>
        </p:txBody>
      </p:sp>
      <p:sp>
        <p:nvSpPr>
          <p:cNvPr id="5815" name="Google Shape;5815;p474"/>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solidFill>
                  <a:schemeClr val="dk1"/>
                </a:solidFill>
                <a:latin typeface="Red Hat Text"/>
                <a:ea typeface="Red Hat Text"/>
                <a:cs typeface="Red Hat Text"/>
                <a:sym typeface="Red Hat Text"/>
              </a:rPr>
              <a:t>The event needs to be disseminated to all consumers online at time of publication. Not persisted.</a:t>
            </a:r>
            <a:endParaRPr>
              <a:latin typeface="Red Hat Text"/>
              <a:ea typeface="Red Hat Text"/>
              <a:cs typeface="Red Hat Text"/>
              <a:sym typeface="Red Hat Text"/>
            </a:endParaRPr>
          </a:p>
        </p:txBody>
      </p:sp>
      <p:sp>
        <p:nvSpPr>
          <p:cNvPr id="5816" name="Google Shape;5816;p474"/>
          <p:cNvSpPr/>
          <p:nvPr/>
        </p:nvSpPr>
        <p:spPr>
          <a:xfrm>
            <a:off x="1542299" y="1913450"/>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74"/>
          <p:cNvSpPr/>
          <p:nvPr/>
        </p:nvSpPr>
        <p:spPr>
          <a:xfrm>
            <a:off x="5122005" y="1943488"/>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74"/>
          <p:cNvSpPr/>
          <p:nvPr/>
        </p:nvSpPr>
        <p:spPr>
          <a:xfrm>
            <a:off x="8701754" y="1943500"/>
            <a:ext cx="1947900" cy="1947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9" name="Google Shape;5819;p474"/>
          <p:cNvPicPr preferRelativeResize="0"/>
          <p:nvPr/>
        </p:nvPicPr>
        <p:blipFill>
          <a:blip r:embed="rId4">
            <a:alphaModFix/>
          </a:blip>
          <a:stretch>
            <a:fillRect/>
          </a:stretch>
        </p:blipFill>
        <p:spPr>
          <a:xfrm>
            <a:off x="5122100" y="1913450"/>
            <a:ext cx="1947900" cy="1947900"/>
          </a:xfrm>
          <a:prstGeom prst="rect">
            <a:avLst/>
          </a:prstGeom>
          <a:noFill/>
          <a:ln>
            <a:noFill/>
          </a:ln>
        </p:spPr>
      </p:pic>
      <p:pic>
        <p:nvPicPr>
          <p:cNvPr id="5820" name="Google Shape;5820;p474"/>
          <p:cNvPicPr preferRelativeResize="0"/>
          <p:nvPr/>
        </p:nvPicPr>
        <p:blipFill>
          <a:blip r:embed="rId5">
            <a:alphaModFix/>
          </a:blip>
          <a:stretch>
            <a:fillRect/>
          </a:stretch>
        </p:blipFill>
        <p:spPr>
          <a:xfrm>
            <a:off x="8701750" y="1853380"/>
            <a:ext cx="1947900" cy="1947900"/>
          </a:xfrm>
          <a:prstGeom prst="rect">
            <a:avLst/>
          </a:prstGeom>
          <a:noFill/>
          <a:ln>
            <a:noFill/>
          </a:ln>
        </p:spPr>
      </p:pic>
      <p:pic>
        <p:nvPicPr>
          <p:cNvPr id="5821" name="Google Shape;5821;p474"/>
          <p:cNvPicPr preferRelativeResize="0"/>
          <p:nvPr/>
        </p:nvPicPr>
        <p:blipFill>
          <a:blip r:embed="rId6">
            <a:alphaModFix/>
          </a:blip>
          <a:stretch>
            <a:fillRect/>
          </a:stretch>
        </p:blipFill>
        <p:spPr>
          <a:xfrm>
            <a:off x="1542338" y="1913387"/>
            <a:ext cx="1948025" cy="1948025"/>
          </a:xfrm>
          <a:prstGeom prst="rect">
            <a:avLst/>
          </a:prstGeom>
          <a:noFill/>
          <a:ln>
            <a:noFill/>
          </a:ln>
        </p:spPr>
      </p:pic>
      <p:sp>
        <p:nvSpPr>
          <p:cNvPr id="5822" name="Google Shape;5822;p4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6" name="Shape 5826"/>
        <p:cNvGrpSpPr/>
        <p:nvPr/>
      </p:nvGrpSpPr>
      <p:grpSpPr>
        <a:xfrm>
          <a:off x="0" y="0"/>
          <a:ext cx="0" cy="0"/>
          <a:chOff x="0" y="0"/>
          <a:chExt cx="0" cy="0"/>
        </a:xfrm>
      </p:grpSpPr>
      <p:pic>
        <p:nvPicPr>
          <p:cNvPr descr="Icon_RH_Software_Application-Window_RGB_Black.png" id="5827" name="Google Shape;5827;p475"/>
          <p:cNvPicPr preferRelativeResize="0"/>
          <p:nvPr/>
        </p:nvPicPr>
        <p:blipFill>
          <a:blip r:embed="rId3">
            <a:alphaModFix/>
          </a:blip>
          <a:stretch>
            <a:fillRect/>
          </a:stretch>
        </p:blipFill>
        <p:spPr>
          <a:xfrm>
            <a:off x="820508" y="4435668"/>
            <a:ext cx="1253200" cy="969836"/>
          </a:xfrm>
          <a:prstGeom prst="rect">
            <a:avLst/>
          </a:prstGeom>
          <a:noFill/>
          <a:ln>
            <a:noFill/>
          </a:ln>
        </p:spPr>
      </p:pic>
      <p:pic>
        <p:nvPicPr>
          <p:cNvPr descr="Icon_RH_Software_Application-Window_RGB_Black.png" id="5828" name="Google Shape;5828;p475"/>
          <p:cNvPicPr preferRelativeResize="0"/>
          <p:nvPr/>
        </p:nvPicPr>
        <p:blipFill>
          <a:blip r:embed="rId3">
            <a:alphaModFix/>
          </a:blip>
          <a:stretch>
            <a:fillRect/>
          </a:stretch>
        </p:blipFill>
        <p:spPr>
          <a:xfrm>
            <a:off x="1335133" y="2356743"/>
            <a:ext cx="1253200" cy="969836"/>
          </a:xfrm>
          <a:prstGeom prst="rect">
            <a:avLst/>
          </a:prstGeom>
          <a:noFill/>
          <a:ln>
            <a:noFill/>
          </a:ln>
        </p:spPr>
      </p:pic>
      <p:sp>
        <p:nvSpPr>
          <p:cNvPr id="5829" name="Google Shape;5829;p475"/>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Event Driven Architecture</a:t>
            </a:r>
            <a:endParaRPr sz="3600">
              <a:latin typeface="Overpass"/>
              <a:ea typeface="Overpass"/>
              <a:cs typeface="Overpass"/>
              <a:sym typeface="Overpass"/>
            </a:endParaRPr>
          </a:p>
        </p:txBody>
      </p:sp>
      <p:pic>
        <p:nvPicPr>
          <p:cNvPr id="5830" name="Google Shape;5830;p475"/>
          <p:cNvPicPr preferRelativeResize="0"/>
          <p:nvPr/>
        </p:nvPicPr>
        <p:blipFill>
          <a:blip r:embed="rId4">
            <a:alphaModFix/>
          </a:blip>
          <a:stretch>
            <a:fillRect/>
          </a:stretch>
        </p:blipFill>
        <p:spPr>
          <a:xfrm>
            <a:off x="4725875" y="3268869"/>
            <a:ext cx="2054986" cy="1027500"/>
          </a:xfrm>
          <a:prstGeom prst="rect">
            <a:avLst/>
          </a:prstGeom>
          <a:noFill/>
          <a:ln>
            <a:noFill/>
          </a:ln>
        </p:spPr>
      </p:pic>
      <p:sp>
        <p:nvSpPr>
          <p:cNvPr id="5831" name="Google Shape;5831;p475"/>
          <p:cNvSpPr txBox="1"/>
          <p:nvPr/>
        </p:nvSpPr>
        <p:spPr>
          <a:xfrm>
            <a:off x="795708" y="46397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invoice</a:t>
            </a:r>
            <a:endParaRPr sz="1300">
              <a:latin typeface="Overpass"/>
              <a:ea typeface="Overpass"/>
              <a:cs typeface="Overpass"/>
              <a:sym typeface="Overpass"/>
            </a:endParaRPr>
          </a:p>
        </p:txBody>
      </p:sp>
      <p:sp>
        <p:nvSpPr>
          <p:cNvPr id="5832" name="Google Shape;5832;p475"/>
          <p:cNvSpPr txBox="1"/>
          <p:nvPr/>
        </p:nvSpPr>
        <p:spPr>
          <a:xfrm>
            <a:off x="1310333" y="256079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inventory</a:t>
            </a:r>
            <a:endParaRPr sz="1300">
              <a:latin typeface="Overpass"/>
              <a:ea typeface="Overpass"/>
              <a:cs typeface="Overpass"/>
              <a:sym typeface="Overpass"/>
            </a:endParaRPr>
          </a:p>
        </p:txBody>
      </p:sp>
      <p:pic>
        <p:nvPicPr>
          <p:cNvPr descr="Icon_RH_Software_Application-Window_RGB_Black.png" id="5833" name="Google Shape;5833;p475"/>
          <p:cNvPicPr preferRelativeResize="0"/>
          <p:nvPr/>
        </p:nvPicPr>
        <p:blipFill>
          <a:blip r:embed="rId3">
            <a:alphaModFix/>
          </a:blip>
          <a:stretch>
            <a:fillRect/>
          </a:stretch>
        </p:blipFill>
        <p:spPr>
          <a:xfrm>
            <a:off x="2688233" y="3326568"/>
            <a:ext cx="1253200" cy="969836"/>
          </a:xfrm>
          <a:prstGeom prst="rect">
            <a:avLst/>
          </a:prstGeom>
          <a:noFill/>
          <a:ln>
            <a:noFill/>
          </a:ln>
        </p:spPr>
      </p:pic>
      <p:sp>
        <p:nvSpPr>
          <p:cNvPr id="5834" name="Google Shape;5834;p475"/>
          <p:cNvSpPr txBox="1"/>
          <p:nvPr/>
        </p:nvSpPr>
        <p:spPr>
          <a:xfrm>
            <a:off x="2663433" y="3530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order</a:t>
            </a:r>
            <a:endParaRPr sz="1300">
              <a:latin typeface="Overpass"/>
              <a:ea typeface="Overpass"/>
              <a:cs typeface="Overpass"/>
              <a:sym typeface="Overpass"/>
            </a:endParaRPr>
          </a:p>
        </p:txBody>
      </p:sp>
      <p:cxnSp>
        <p:nvCxnSpPr>
          <p:cNvPr id="5835" name="Google Shape;5835;p475"/>
          <p:cNvCxnSpPr>
            <a:stCxn id="5832" idx="3"/>
            <a:endCxn id="5833" idx="0"/>
          </p:cNvCxnSpPr>
          <p:nvPr/>
        </p:nvCxnSpPr>
        <p:spPr>
          <a:xfrm>
            <a:off x="2613233" y="2812792"/>
            <a:ext cx="701700" cy="513900"/>
          </a:xfrm>
          <a:prstGeom prst="straightConnector1">
            <a:avLst/>
          </a:prstGeom>
          <a:noFill/>
          <a:ln cap="flat" cmpd="sng" w="19050">
            <a:solidFill>
              <a:srgbClr val="EE0000"/>
            </a:solidFill>
            <a:prstDash val="solid"/>
            <a:round/>
            <a:headEnd len="med" w="med" type="triangle"/>
            <a:tailEnd len="med" w="med" type="triangle"/>
          </a:ln>
        </p:spPr>
      </p:cxnSp>
      <p:cxnSp>
        <p:nvCxnSpPr>
          <p:cNvPr id="5836" name="Google Shape;5836;p475"/>
          <p:cNvCxnSpPr>
            <a:stCxn id="5833" idx="2"/>
            <a:endCxn id="5831" idx="3"/>
          </p:cNvCxnSpPr>
          <p:nvPr/>
        </p:nvCxnSpPr>
        <p:spPr>
          <a:xfrm flipH="1">
            <a:off x="2098633" y="4296403"/>
            <a:ext cx="1216200" cy="595200"/>
          </a:xfrm>
          <a:prstGeom prst="straightConnector1">
            <a:avLst/>
          </a:prstGeom>
          <a:noFill/>
          <a:ln cap="flat" cmpd="sng" w="19050">
            <a:solidFill>
              <a:srgbClr val="EE0000"/>
            </a:solidFill>
            <a:prstDash val="solid"/>
            <a:round/>
            <a:headEnd len="med" w="med" type="triangle"/>
            <a:tailEnd len="med" w="med" type="triangle"/>
          </a:ln>
        </p:spPr>
      </p:cxnSp>
      <p:cxnSp>
        <p:nvCxnSpPr>
          <p:cNvPr id="5837" name="Google Shape;5837;p475"/>
          <p:cNvCxnSpPr>
            <a:stCxn id="5834" idx="3"/>
            <a:endCxn id="5830" idx="1"/>
          </p:cNvCxnSpPr>
          <p:nvPr/>
        </p:nvCxnSpPr>
        <p:spPr>
          <a:xfrm>
            <a:off x="3966333" y="3782617"/>
            <a:ext cx="759600" cy="0"/>
          </a:xfrm>
          <a:prstGeom prst="straightConnector1">
            <a:avLst/>
          </a:prstGeom>
          <a:noFill/>
          <a:ln cap="flat" cmpd="sng" w="19050">
            <a:solidFill>
              <a:srgbClr val="EE0000"/>
            </a:solidFill>
            <a:prstDash val="solid"/>
            <a:round/>
            <a:headEnd len="med" w="med" type="triangle"/>
            <a:tailEnd len="med" w="med" type="triangle"/>
          </a:ln>
        </p:spPr>
      </p:cxnSp>
      <p:pic>
        <p:nvPicPr>
          <p:cNvPr descr="Icon_RH_Software_Application-Window_RGB_Black.png" id="5838" name="Google Shape;5838;p475"/>
          <p:cNvPicPr preferRelativeResize="0"/>
          <p:nvPr/>
        </p:nvPicPr>
        <p:blipFill>
          <a:blip r:embed="rId3">
            <a:alphaModFix/>
          </a:blip>
          <a:stretch>
            <a:fillRect/>
          </a:stretch>
        </p:blipFill>
        <p:spPr>
          <a:xfrm>
            <a:off x="10172008" y="4726568"/>
            <a:ext cx="1253200" cy="969836"/>
          </a:xfrm>
          <a:prstGeom prst="rect">
            <a:avLst/>
          </a:prstGeom>
          <a:noFill/>
          <a:ln>
            <a:noFill/>
          </a:ln>
        </p:spPr>
      </p:pic>
      <p:pic>
        <p:nvPicPr>
          <p:cNvPr descr="Icon_RH_Software_Application-Window_RGB_Black.png" id="5839" name="Google Shape;5839;p475"/>
          <p:cNvPicPr preferRelativeResize="0"/>
          <p:nvPr/>
        </p:nvPicPr>
        <p:blipFill>
          <a:blip r:embed="rId3">
            <a:alphaModFix/>
          </a:blip>
          <a:stretch>
            <a:fillRect/>
          </a:stretch>
        </p:blipFill>
        <p:spPr>
          <a:xfrm>
            <a:off x="10196808" y="2222493"/>
            <a:ext cx="1253200" cy="969836"/>
          </a:xfrm>
          <a:prstGeom prst="rect">
            <a:avLst/>
          </a:prstGeom>
          <a:noFill/>
          <a:ln>
            <a:noFill/>
          </a:ln>
        </p:spPr>
      </p:pic>
      <p:sp>
        <p:nvSpPr>
          <p:cNvPr id="5840" name="Google Shape;5840;p475"/>
          <p:cNvSpPr txBox="1"/>
          <p:nvPr/>
        </p:nvSpPr>
        <p:spPr>
          <a:xfrm>
            <a:off x="10147208" y="4930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i-invoice</a:t>
            </a:r>
            <a:endParaRPr sz="1300">
              <a:latin typeface="Overpass"/>
              <a:ea typeface="Overpass"/>
              <a:cs typeface="Overpass"/>
              <a:sym typeface="Overpass"/>
            </a:endParaRPr>
          </a:p>
        </p:txBody>
      </p:sp>
      <p:sp>
        <p:nvSpPr>
          <p:cNvPr id="5841" name="Google Shape;5841;p475"/>
          <p:cNvSpPr txBox="1"/>
          <p:nvPr/>
        </p:nvSpPr>
        <p:spPr>
          <a:xfrm>
            <a:off x="10172008" y="24265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i-inventory</a:t>
            </a:r>
            <a:endParaRPr sz="1300">
              <a:latin typeface="Overpass"/>
              <a:ea typeface="Overpass"/>
              <a:cs typeface="Overpass"/>
              <a:sym typeface="Overpass"/>
            </a:endParaRPr>
          </a:p>
        </p:txBody>
      </p:sp>
      <p:pic>
        <p:nvPicPr>
          <p:cNvPr descr="Icon_RH_Software_Application-Window_RGB_Black.png" id="5842" name="Google Shape;5842;p475"/>
          <p:cNvPicPr preferRelativeResize="0"/>
          <p:nvPr/>
        </p:nvPicPr>
        <p:blipFill>
          <a:blip r:embed="rId3">
            <a:alphaModFix/>
          </a:blip>
          <a:stretch>
            <a:fillRect/>
          </a:stretch>
        </p:blipFill>
        <p:spPr>
          <a:xfrm>
            <a:off x="7450821" y="2678543"/>
            <a:ext cx="1253200" cy="969836"/>
          </a:xfrm>
          <a:prstGeom prst="rect">
            <a:avLst/>
          </a:prstGeom>
          <a:noFill/>
          <a:ln>
            <a:noFill/>
          </a:ln>
        </p:spPr>
      </p:pic>
      <p:sp>
        <p:nvSpPr>
          <p:cNvPr id="5843" name="Google Shape;5843;p475"/>
          <p:cNvSpPr txBox="1"/>
          <p:nvPr/>
        </p:nvSpPr>
        <p:spPr>
          <a:xfrm>
            <a:off x="7426021" y="288259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i-order</a:t>
            </a:r>
            <a:endParaRPr sz="1300">
              <a:latin typeface="Overpass"/>
              <a:ea typeface="Overpass"/>
              <a:cs typeface="Overpass"/>
              <a:sym typeface="Overpass"/>
            </a:endParaRPr>
          </a:p>
        </p:txBody>
      </p:sp>
      <p:sp>
        <p:nvSpPr>
          <p:cNvPr id="5844" name="Google Shape;5844;p475"/>
          <p:cNvSpPr/>
          <p:nvPr/>
        </p:nvSpPr>
        <p:spPr>
          <a:xfrm>
            <a:off x="9294600" y="1947813"/>
            <a:ext cx="357900" cy="3669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5" name="Google Shape;5845;p475"/>
          <p:cNvCxnSpPr>
            <a:stCxn id="5843" idx="3"/>
            <a:endCxn id="5844" idx="1"/>
          </p:cNvCxnSpPr>
          <p:nvPr/>
        </p:nvCxnSpPr>
        <p:spPr>
          <a:xfrm>
            <a:off x="8728921" y="3134592"/>
            <a:ext cx="565800" cy="648000"/>
          </a:xfrm>
          <a:prstGeom prst="straightConnector1">
            <a:avLst/>
          </a:prstGeom>
          <a:noFill/>
          <a:ln cap="flat" cmpd="sng" w="19050">
            <a:solidFill>
              <a:srgbClr val="EE0000"/>
            </a:solidFill>
            <a:prstDash val="solid"/>
            <a:round/>
            <a:headEnd len="med" w="med" type="none"/>
            <a:tailEnd len="med" w="med" type="triangle"/>
          </a:ln>
        </p:spPr>
      </p:cxnSp>
      <p:cxnSp>
        <p:nvCxnSpPr>
          <p:cNvPr id="5846" name="Google Shape;5846;p475"/>
          <p:cNvCxnSpPr>
            <a:stCxn id="5841" idx="1"/>
          </p:cNvCxnSpPr>
          <p:nvPr/>
        </p:nvCxnSpPr>
        <p:spPr>
          <a:xfrm rot="10800000">
            <a:off x="9677308" y="2673742"/>
            <a:ext cx="494700" cy="4800"/>
          </a:xfrm>
          <a:prstGeom prst="straightConnector1">
            <a:avLst/>
          </a:prstGeom>
          <a:noFill/>
          <a:ln cap="flat" cmpd="sng" w="19050">
            <a:solidFill>
              <a:srgbClr val="EE0000"/>
            </a:solidFill>
            <a:prstDash val="solid"/>
            <a:round/>
            <a:headEnd len="med" w="med" type="none"/>
            <a:tailEnd len="med" w="med" type="none"/>
          </a:ln>
        </p:spPr>
      </p:cxnSp>
      <p:cxnSp>
        <p:nvCxnSpPr>
          <p:cNvPr id="5847" name="Google Shape;5847;p475"/>
          <p:cNvCxnSpPr>
            <a:stCxn id="5840" idx="1"/>
          </p:cNvCxnSpPr>
          <p:nvPr/>
        </p:nvCxnSpPr>
        <p:spPr>
          <a:xfrm rot="10800000">
            <a:off x="9677408" y="5168817"/>
            <a:ext cx="469800" cy="13800"/>
          </a:xfrm>
          <a:prstGeom prst="straightConnector1">
            <a:avLst/>
          </a:prstGeom>
          <a:noFill/>
          <a:ln cap="flat" cmpd="sng" w="19050">
            <a:solidFill>
              <a:srgbClr val="EE0000"/>
            </a:solidFill>
            <a:prstDash val="solid"/>
            <a:round/>
            <a:headEnd len="med" w="med" type="none"/>
            <a:tailEnd len="med" w="med" type="none"/>
          </a:ln>
        </p:spPr>
      </p:cxnSp>
      <p:cxnSp>
        <p:nvCxnSpPr>
          <p:cNvPr id="5848" name="Google Shape;5848;p475"/>
          <p:cNvCxnSpPr>
            <a:stCxn id="5843" idx="1"/>
            <a:endCxn id="5830" idx="3"/>
          </p:cNvCxnSpPr>
          <p:nvPr/>
        </p:nvCxnSpPr>
        <p:spPr>
          <a:xfrm flipH="1">
            <a:off x="6780721" y="3134592"/>
            <a:ext cx="645300" cy="648000"/>
          </a:xfrm>
          <a:prstGeom prst="straightConnector1">
            <a:avLst/>
          </a:prstGeom>
          <a:noFill/>
          <a:ln cap="flat" cmpd="sng" w="19050">
            <a:solidFill>
              <a:srgbClr val="FF0000"/>
            </a:solidFill>
            <a:prstDash val="solid"/>
            <a:round/>
            <a:headEnd len="med" w="med" type="triangle"/>
            <a:tailEnd len="med" w="med" type="none"/>
          </a:ln>
        </p:spPr>
      </p:cxnSp>
      <p:sp>
        <p:nvSpPr>
          <p:cNvPr id="5849" name="Google Shape;5849;p475"/>
          <p:cNvSpPr txBox="1"/>
          <p:nvPr/>
        </p:nvSpPr>
        <p:spPr>
          <a:xfrm rot="5400000">
            <a:off x="8206188"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Messaging Service</a:t>
            </a:r>
            <a:endParaRPr>
              <a:solidFill>
                <a:srgbClr val="434343"/>
              </a:solidFill>
              <a:latin typeface="Red Hat Text"/>
              <a:ea typeface="Red Hat Text"/>
              <a:cs typeface="Red Hat Text"/>
              <a:sym typeface="Red Hat Text"/>
            </a:endParaRPr>
          </a:p>
        </p:txBody>
      </p:sp>
      <p:pic>
        <p:nvPicPr>
          <p:cNvPr descr="Icon_RH_Software_Application-Window_RGB_Black.png" id="5850" name="Google Shape;5850;p475"/>
          <p:cNvPicPr preferRelativeResize="0"/>
          <p:nvPr/>
        </p:nvPicPr>
        <p:blipFill>
          <a:blip r:embed="rId3">
            <a:alphaModFix/>
          </a:blip>
          <a:stretch>
            <a:fillRect/>
          </a:stretch>
        </p:blipFill>
        <p:spPr>
          <a:xfrm>
            <a:off x="7450821" y="4198993"/>
            <a:ext cx="1253200" cy="969836"/>
          </a:xfrm>
          <a:prstGeom prst="rect">
            <a:avLst/>
          </a:prstGeom>
          <a:noFill/>
          <a:ln>
            <a:noFill/>
          </a:ln>
        </p:spPr>
      </p:pic>
      <p:sp>
        <p:nvSpPr>
          <p:cNvPr id="5851" name="Google Shape;5851;p475"/>
          <p:cNvSpPr txBox="1"/>
          <p:nvPr/>
        </p:nvSpPr>
        <p:spPr>
          <a:xfrm>
            <a:off x="7426021" y="44030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events</a:t>
            </a:r>
            <a:endParaRPr sz="1300">
              <a:latin typeface="Overpass"/>
              <a:ea typeface="Overpass"/>
              <a:cs typeface="Overpass"/>
              <a:sym typeface="Overpass"/>
            </a:endParaRPr>
          </a:p>
        </p:txBody>
      </p:sp>
      <p:cxnSp>
        <p:nvCxnSpPr>
          <p:cNvPr id="5852" name="Google Shape;5852;p475"/>
          <p:cNvCxnSpPr>
            <a:stCxn id="5851" idx="1"/>
            <a:endCxn id="5830" idx="3"/>
          </p:cNvCxnSpPr>
          <p:nvPr/>
        </p:nvCxnSpPr>
        <p:spPr>
          <a:xfrm rot="10800000">
            <a:off x="6780721" y="3782642"/>
            <a:ext cx="645300" cy="872400"/>
          </a:xfrm>
          <a:prstGeom prst="straightConnector1">
            <a:avLst/>
          </a:prstGeom>
          <a:noFill/>
          <a:ln cap="flat" cmpd="sng" w="19050">
            <a:solidFill>
              <a:srgbClr val="FF0000"/>
            </a:solidFill>
            <a:prstDash val="solid"/>
            <a:round/>
            <a:headEnd len="med" w="med" type="none"/>
            <a:tailEnd len="med" w="med" type="triangle"/>
          </a:ln>
        </p:spPr>
      </p:cxnSp>
      <p:cxnSp>
        <p:nvCxnSpPr>
          <p:cNvPr id="5853" name="Google Shape;5853;p475"/>
          <p:cNvCxnSpPr>
            <a:endCxn id="5851" idx="3"/>
          </p:cNvCxnSpPr>
          <p:nvPr/>
        </p:nvCxnSpPr>
        <p:spPr>
          <a:xfrm flipH="1">
            <a:off x="8728921" y="3782642"/>
            <a:ext cx="565800" cy="872400"/>
          </a:xfrm>
          <a:prstGeom prst="straightConnector1">
            <a:avLst/>
          </a:prstGeom>
          <a:noFill/>
          <a:ln cap="flat" cmpd="sng" w="19050">
            <a:solidFill>
              <a:srgbClr val="EE0000"/>
            </a:solidFill>
            <a:prstDash val="solid"/>
            <a:round/>
            <a:headEnd len="med" w="med" type="none"/>
            <a:tailEnd len="med" w="med" type="triangle"/>
          </a:ln>
        </p:spPr>
      </p:cxnSp>
      <p:sp>
        <p:nvSpPr>
          <p:cNvPr id="5854" name="Google Shape;5854;p475"/>
          <p:cNvSpPr txBox="1"/>
          <p:nvPr/>
        </p:nvSpPr>
        <p:spPr>
          <a:xfrm rot="5400000">
            <a:off x="7902900"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Incoming orders / notifications</a:t>
            </a:r>
            <a:endParaRPr>
              <a:solidFill>
                <a:schemeClr val="lt1"/>
              </a:solidFill>
              <a:latin typeface="Red Hat Text"/>
              <a:ea typeface="Red Hat Text"/>
              <a:cs typeface="Red Hat Text"/>
              <a:sym typeface="Red Hat Text"/>
            </a:endParaRPr>
          </a:p>
        </p:txBody>
      </p:sp>
      <p:pic>
        <p:nvPicPr>
          <p:cNvPr id="5855" name="Google Shape;5855;p475"/>
          <p:cNvPicPr preferRelativeResize="0"/>
          <p:nvPr/>
        </p:nvPicPr>
        <p:blipFill>
          <a:blip r:embed="rId5">
            <a:alphaModFix/>
          </a:blip>
          <a:stretch>
            <a:fillRect/>
          </a:stretch>
        </p:blipFill>
        <p:spPr>
          <a:xfrm>
            <a:off x="1112417" y="2066106"/>
            <a:ext cx="494700" cy="494694"/>
          </a:xfrm>
          <a:prstGeom prst="rect">
            <a:avLst/>
          </a:prstGeom>
          <a:noFill/>
          <a:ln>
            <a:noFill/>
          </a:ln>
        </p:spPr>
      </p:pic>
      <p:pic>
        <p:nvPicPr>
          <p:cNvPr id="5856" name="Google Shape;5856;p475"/>
          <p:cNvPicPr preferRelativeResize="0"/>
          <p:nvPr/>
        </p:nvPicPr>
        <p:blipFill>
          <a:blip r:embed="rId5">
            <a:alphaModFix/>
          </a:blip>
          <a:stretch>
            <a:fillRect/>
          </a:stretch>
        </p:blipFill>
        <p:spPr>
          <a:xfrm>
            <a:off x="564242" y="4199006"/>
            <a:ext cx="494700" cy="494694"/>
          </a:xfrm>
          <a:prstGeom prst="rect">
            <a:avLst/>
          </a:prstGeom>
          <a:noFill/>
          <a:ln>
            <a:noFill/>
          </a:ln>
        </p:spPr>
      </p:pic>
      <p:pic>
        <p:nvPicPr>
          <p:cNvPr id="5857" name="Google Shape;5857;p475"/>
          <p:cNvPicPr preferRelativeResize="0"/>
          <p:nvPr/>
        </p:nvPicPr>
        <p:blipFill>
          <a:blip r:embed="rId6">
            <a:alphaModFix/>
          </a:blip>
          <a:stretch>
            <a:fillRect/>
          </a:stretch>
        </p:blipFill>
        <p:spPr>
          <a:xfrm>
            <a:off x="2471826" y="3600804"/>
            <a:ext cx="469801" cy="421496"/>
          </a:xfrm>
          <a:prstGeom prst="rect">
            <a:avLst/>
          </a:prstGeom>
          <a:noFill/>
          <a:ln>
            <a:noFill/>
          </a:ln>
        </p:spPr>
      </p:pic>
      <p:pic>
        <p:nvPicPr>
          <p:cNvPr id="5858" name="Google Shape;5858;p475"/>
          <p:cNvPicPr preferRelativeResize="0"/>
          <p:nvPr/>
        </p:nvPicPr>
        <p:blipFill>
          <a:blip r:embed="rId5">
            <a:alphaModFix/>
          </a:blip>
          <a:stretch>
            <a:fillRect/>
          </a:stretch>
        </p:blipFill>
        <p:spPr>
          <a:xfrm>
            <a:off x="8462692" y="4891606"/>
            <a:ext cx="494700" cy="494694"/>
          </a:xfrm>
          <a:prstGeom prst="rect">
            <a:avLst/>
          </a:prstGeom>
          <a:noFill/>
          <a:ln>
            <a:noFill/>
          </a:ln>
        </p:spPr>
      </p:pic>
      <p:pic>
        <p:nvPicPr>
          <p:cNvPr id="5859" name="Google Shape;5859;p475"/>
          <p:cNvPicPr preferRelativeResize="0"/>
          <p:nvPr/>
        </p:nvPicPr>
        <p:blipFill>
          <a:blip r:embed="rId7">
            <a:alphaModFix/>
          </a:blip>
          <a:stretch>
            <a:fillRect/>
          </a:stretch>
        </p:blipFill>
        <p:spPr>
          <a:xfrm>
            <a:off x="7248900" y="2436875"/>
            <a:ext cx="469800" cy="469800"/>
          </a:xfrm>
          <a:prstGeom prst="rect">
            <a:avLst/>
          </a:prstGeom>
          <a:noFill/>
          <a:ln>
            <a:noFill/>
          </a:ln>
        </p:spPr>
      </p:pic>
      <p:sp>
        <p:nvSpPr>
          <p:cNvPr id="5860" name="Google Shape;5860;p475"/>
          <p:cNvSpPr txBox="1"/>
          <p:nvPr/>
        </p:nvSpPr>
        <p:spPr>
          <a:xfrm>
            <a:off x="2919975" y="26179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861" name="Google Shape;5861;p475"/>
          <p:cNvSpPr txBox="1"/>
          <p:nvPr/>
        </p:nvSpPr>
        <p:spPr>
          <a:xfrm>
            <a:off x="3995275" y="3386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862" name="Google Shape;5862;p475"/>
          <p:cNvSpPr txBox="1"/>
          <p:nvPr/>
        </p:nvSpPr>
        <p:spPr>
          <a:xfrm>
            <a:off x="6657925" y="29355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863" name="Google Shape;5863;p475"/>
          <p:cNvSpPr txBox="1"/>
          <p:nvPr/>
        </p:nvSpPr>
        <p:spPr>
          <a:xfrm>
            <a:off x="6657925" y="4578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SSE</a:t>
            </a:r>
            <a:endParaRPr sz="1000">
              <a:latin typeface="Red Hat Text"/>
              <a:ea typeface="Red Hat Text"/>
              <a:cs typeface="Red Hat Text"/>
              <a:sym typeface="Red Hat Text"/>
            </a:endParaRPr>
          </a:p>
        </p:txBody>
      </p:sp>
      <p:sp>
        <p:nvSpPr>
          <p:cNvPr id="5864" name="Google Shape;5864;p475"/>
          <p:cNvSpPr txBox="1"/>
          <p:nvPr/>
        </p:nvSpPr>
        <p:spPr>
          <a:xfrm>
            <a:off x="8704900" y="28128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865" name="Google Shape;5865;p475"/>
          <p:cNvSpPr txBox="1"/>
          <p:nvPr/>
        </p:nvSpPr>
        <p:spPr>
          <a:xfrm>
            <a:off x="9573800" y="24100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866" name="Google Shape;5866;p475"/>
          <p:cNvSpPr txBox="1"/>
          <p:nvPr/>
        </p:nvSpPr>
        <p:spPr>
          <a:xfrm>
            <a:off x="9573800" y="4891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867" name="Google Shape;5867;p475"/>
          <p:cNvSpPr txBox="1"/>
          <p:nvPr/>
        </p:nvSpPr>
        <p:spPr>
          <a:xfrm>
            <a:off x="8660975" y="44597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868" name="Google Shape;5868;p475"/>
          <p:cNvSpPr txBox="1"/>
          <p:nvPr/>
        </p:nvSpPr>
        <p:spPr>
          <a:xfrm>
            <a:off x="2355875" y="48471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pic>
        <p:nvPicPr>
          <p:cNvPr id="5869" name="Google Shape;5869;p475"/>
          <p:cNvPicPr preferRelativeResize="0"/>
          <p:nvPr/>
        </p:nvPicPr>
        <p:blipFill rotWithShape="1">
          <a:blip r:embed="rId8">
            <a:alphaModFix/>
          </a:blip>
          <a:srcRect b="0" l="0" r="71158" t="0"/>
          <a:stretch/>
        </p:blipFill>
        <p:spPr>
          <a:xfrm>
            <a:off x="9203100" y="1660211"/>
            <a:ext cx="565800" cy="468852"/>
          </a:xfrm>
          <a:prstGeom prst="rect">
            <a:avLst/>
          </a:prstGeom>
          <a:noFill/>
          <a:ln>
            <a:noFill/>
          </a:ln>
        </p:spPr>
      </p:pic>
      <p:pic>
        <p:nvPicPr>
          <p:cNvPr id="5870" name="Google Shape;5870;p475"/>
          <p:cNvPicPr preferRelativeResize="0"/>
          <p:nvPr/>
        </p:nvPicPr>
        <p:blipFill>
          <a:blip r:embed="rId9">
            <a:alphaModFix/>
          </a:blip>
          <a:stretch>
            <a:fillRect/>
          </a:stretch>
        </p:blipFill>
        <p:spPr>
          <a:xfrm>
            <a:off x="4598150" y="3014172"/>
            <a:ext cx="406272" cy="468850"/>
          </a:xfrm>
          <a:prstGeom prst="rect">
            <a:avLst/>
          </a:prstGeom>
          <a:noFill/>
          <a:ln>
            <a:noFill/>
          </a:ln>
        </p:spPr>
      </p:pic>
      <p:pic>
        <p:nvPicPr>
          <p:cNvPr id="5871" name="Google Shape;5871;p475"/>
          <p:cNvPicPr preferRelativeResize="0"/>
          <p:nvPr/>
        </p:nvPicPr>
        <p:blipFill rotWithShape="1">
          <a:blip r:embed="rId10">
            <a:alphaModFix/>
          </a:blip>
          <a:srcRect b="0" l="0" r="0" t="0"/>
          <a:stretch/>
        </p:blipFill>
        <p:spPr>
          <a:xfrm>
            <a:off x="9980698" y="1882427"/>
            <a:ext cx="469800" cy="469800"/>
          </a:xfrm>
          <a:prstGeom prst="rect">
            <a:avLst/>
          </a:prstGeom>
          <a:noFill/>
          <a:ln>
            <a:noFill/>
          </a:ln>
        </p:spPr>
      </p:pic>
      <p:pic>
        <p:nvPicPr>
          <p:cNvPr id="5872" name="Google Shape;5872;p475"/>
          <p:cNvPicPr preferRelativeResize="0"/>
          <p:nvPr/>
        </p:nvPicPr>
        <p:blipFill rotWithShape="1">
          <a:blip r:embed="rId10">
            <a:alphaModFix/>
          </a:blip>
          <a:srcRect b="0" l="0" r="0" t="0"/>
          <a:stretch/>
        </p:blipFill>
        <p:spPr>
          <a:xfrm>
            <a:off x="9980698" y="4449014"/>
            <a:ext cx="469800" cy="46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5" name="Shape 5495"/>
        <p:cNvGrpSpPr/>
        <p:nvPr/>
      </p:nvGrpSpPr>
      <p:grpSpPr>
        <a:xfrm>
          <a:off x="0" y="0"/>
          <a:ext cx="0" cy="0"/>
          <a:chOff x="0" y="0"/>
          <a:chExt cx="0" cy="0"/>
        </a:xfrm>
      </p:grpSpPr>
      <p:sp>
        <p:nvSpPr>
          <p:cNvPr id="5496" name="Google Shape;5496;p45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5497" name="Google Shape;5497;p458"/>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498" name="Google Shape;5498;p45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Kubernetes Native Application</a:t>
            </a:r>
            <a:r>
              <a:rPr b="1" lang="en"/>
              <a:t> Series</a:t>
            </a:r>
            <a:endParaRPr b="1"/>
          </a:p>
        </p:txBody>
      </p:sp>
      <p:sp>
        <p:nvSpPr>
          <p:cNvPr id="5499" name="Google Shape;5499;p45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Fuangwit Sopharat</a:t>
            </a:r>
            <a:endParaRPr/>
          </a:p>
          <a:p>
            <a:pPr indent="0" lvl="0" marL="0" rtl="0" algn="l">
              <a:spcBef>
                <a:spcPts val="0"/>
              </a:spcBef>
              <a:spcAft>
                <a:spcPts val="0"/>
              </a:spcAft>
              <a:buNone/>
            </a:pPr>
            <a:r>
              <a:rPr lang="en"/>
              <a:t>Solution Architect</a:t>
            </a:r>
            <a:endParaRPr/>
          </a:p>
          <a:p>
            <a:pPr indent="0" lvl="0" marL="0" rtl="0" algn="l">
              <a:spcBef>
                <a:spcPts val="0"/>
              </a:spcBef>
              <a:spcAft>
                <a:spcPts val="0"/>
              </a:spcAft>
              <a:buNone/>
            </a:pPr>
            <a:r>
              <a:rPr lang="en"/>
              <a:t>Red Hat, Thailand</a:t>
            </a:r>
            <a:endParaRPr/>
          </a:p>
        </p:txBody>
      </p:sp>
      <p:sp>
        <p:nvSpPr>
          <p:cNvPr id="5500" name="Google Shape;5500;p458"/>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Enhance your microservice app on Kubernetes with Event Driven Architecture</a:t>
            </a:r>
            <a:r>
              <a:rPr lang="en" sz="4000">
                <a:latin typeface="Red Hat Display"/>
                <a:ea typeface="Red Hat Display"/>
                <a:cs typeface="Red Hat Display"/>
                <a:sym typeface="Red Hat Display"/>
              </a:rPr>
              <a:t> </a:t>
            </a:r>
            <a:endParaRPr sz="4000">
              <a:solidFill>
                <a:schemeClr val="accent3"/>
              </a:solidFill>
              <a:latin typeface="Red Hat Display"/>
              <a:ea typeface="Red Hat Display"/>
              <a:cs typeface="Red Hat Display"/>
              <a:sym typeface="Red Hat Display"/>
            </a:endParaRPr>
          </a:p>
        </p:txBody>
      </p:sp>
      <p:sp>
        <p:nvSpPr>
          <p:cNvPr id="5501" name="Google Shape;5501;p458"/>
          <p:cNvSpPr txBox="1"/>
          <p:nvPr>
            <p:ph idx="2" type="subTitle"/>
          </p:nvPr>
        </p:nvSpPr>
        <p:spPr>
          <a:xfrm>
            <a:off x="792567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Chatchai  Kongmanee</a:t>
            </a:r>
            <a:endParaRPr/>
          </a:p>
          <a:p>
            <a:pPr indent="0" lvl="0" marL="0" rtl="0" algn="l">
              <a:spcBef>
                <a:spcPts val="0"/>
              </a:spcBef>
              <a:spcAft>
                <a:spcPts val="0"/>
              </a:spcAft>
              <a:buNone/>
            </a:pPr>
            <a:r>
              <a:rPr lang="en"/>
              <a:t>Solution Architect</a:t>
            </a:r>
            <a:endParaRPr/>
          </a:p>
          <a:p>
            <a:pPr indent="0" lvl="0" marL="0" rtl="0" algn="l">
              <a:spcBef>
                <a:spcPts val="0"/>
              </a:spcBef>
              <a:spcAft>
                <a:spcPts val="0"/>
              </a:spcAft>
              <a:buNone/>
            </a:pPr>
            <a:r>
              <a:rPr lang="en"/>
              <a:t>Red Hat, Thailand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6" name="Shape 5876"/>
        <p:cNvGrpSpPr/>
        <p:nvPr/>
      </p:nvGrpSpPr>
      <p:grpSpPr>
        <a:xfrm>
          <a:off x="0" y="0"/>
          <a:ext cx="0" cy="0"/>
          <a:chOff x="0" y="0"/>
          <a:chExt cx="0" cy="0"/>
        </a:xfrm>
      </p:grpSpPr>
      <p:sp>
        <p:nvSpPr>
          <p:cNvPr id="5877" name="Google Shape;5877;p476"/>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Event Driven Architecture</a:t>
            </a:r>
            <a:endParaRPr sz="3600">
              <a:latin typeface="Overpass"/>
              <a:ea typeface="Overpass"/>
              <a:cs typeface="Overpass"/>
              <a:sym typeface="Overpass"/>
            </a:endParaRPr>
          </a:p>
        </p:txBody>
      </p:sp>
      <p:pic>
        <p:nvPicPr>
          <p:cNvPr id="5878" name="Google Shape;5878;p476"/>
          <p:cNvPicPr preferRelativeResize="0"/>
          <p:nvPr/>
        </p:nvPicPr>
        <p:blipFill>
          <a:blip r:embed="rId3">
            <a:alphaModFix/>
          </a:blip>
          <a:stretch>
            <a:fillRect/>
          </a:stretch>
        </p:blipFill>
        <p:spPr>
          <a:xfrm>
            <a:off x="2721483" y="3268869"/>
            <a:ext cx="2054986" cy="1027500"/>
          </a:xfrm>
          <a:prstGeom prst="rect">
            <a:avLst/>
          </a:prstGeom>
          <a:noFill/>
          <a:ln>
            <a:noFill/>
          </a:ln>
        </p:spPr>
      </p:pic>
      <p:pic>
        <p:nvPicPr>
          <p:cNvPr descr="Icon_RH_Software_Application-Window_RGB_Black.png" id="5879" name="Google Shape;5879;p476"/>
          <p:cNvPicPr preferRelativeResize="0"/>
          <p:nvPr/>
        </p:nvPicPr>
        <p:blipFill>
          <a:blip r:embed="rId4">
            <a:alphaModFix/>
          </a:blip>
          <a:stretch>
            <a:fillRect/>
          </a:stretch>
        </p:blipFill>
        <p:spPr>
          <a:xfrm>
            <a:off x="8167617" y="4726568"/>
            <a:ext cx="1253200" cy="969836"/>
          </a:xfrm>
          <a:prstGeom prst="rect">
            <a:avLst/>
          </a:prstGeom>
          <a:noFill/>
          <a:ln>
            <a:noFill/>
          </a:ln>
        </p:spPr>
      </p:pic>
      <p:pic>
        <p:nvPicPr>
          <p:cNvPr descr="Icon_RH_Software_Application-Window_RGB_Black.png" id="5880" name="Google Shape;5880;p476"/>
          <p:cNvPicPr preferRelativeResize="0"/>
          <p:nvPr/>
        </p:nvPicPr>
        <p:blipFill>
          <a:blip r:embed="rId4">
            <a:alphaModFix/>
          </a:blip>
          <a:stretch>
            <a:fillRect/>
          </a:stretch>
        </p:blipFill>
        <p:spPr>
          <a:xfrm>
            <a:off x="8192417" y="2222493"/>
            <a:ext cx="1253200" cy="969836"/>
          </a:xfrm>
          <a:prstGeom prst="rect">
            <a:avLst/>
          </a:prstGeom>
          <a:noFill/>
          <a:ln>
            <a:noFill/>
          </a:ln>
        </p:spPr>
      </p:pic>
      <p:sp>
        <p:nvSpPr>
          <p:cNvPr id="5881" name="Google Shape;5881;p476"/>
          <p:cNvSpPr txBox="1"/>
          <p:nvPr/>
        </p:nvSpPr>
        <p:spPr>
          <a:xfrm>
            <a:off x="8142817" y="4930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i-invoice</a:t>
            </a:r>
            <a:endParaRPr sz="1300">
              <a:latin typeface="Overpass"/>
              <a:ea typeface="Overpass"/>
              <a:cs typeface="Overpass"/>
              <a:sym typeface="Overpass"/>
            </a:endParaRPr>
          </a:p>
        </p:txBody>
      </p:sp>
      <p:sp>
        <p:nvSpPr>
          <p:cNvPr id="5882" name="Google Shape;5882;p476"/>
          <p:cNvSpPr txBox="1"/>
          <p:nvPr/>
        </p:nvSpPr>
        <p:spPr>
          <a:xfrm>
            <a:off x="8167617" y="24265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i-inventory</a:t>
            </a:r>
            <a:endParaRPr sz="1300">
              <a:latin typeface="Overpass"/>
              <a:ea typeface="Overpass"/>
              <a:cs typeface="Overpass"/>
              <a:sym typeface="Overpass"/>
            </a:endParaRPr>
          </a:p>
        </p:txBody>
      </p:sp>
      <p:pic>
        <p:nvPicPr>
          <p:cNvPr descr="Icon_RH_Software_Application-Window_RGB_Black.png" id="5883" name="Google Shape;5883;p476"/>
          <p:cNvPicPr preferRelativeResize="0"/>
          <p:nvPr/>
        </p:nvPicPr>
        <p:blipFill>
          <a:blip r:embed="rId4">
            <a:alphaModFix/>
          </a:blip>
          <a:stretch>
            <a:fillRect/>
          </a:stretch>
        </p:blipFill>
        <p:spPr>
          <a:xfrm>
            <a:off x="5446429" y="2678543"/>
            <a:ext cx="1253200" cy="969836"/>
          </a:xfrm>
          <a:prstGeom prst="rect">
            <a:avLst/>
          </a:prstGeom>
          <a:noFill/>
          <a:ln>
            <a:noFill/>
          </a:ln>
        </p:spPr>
      </p:pic>
      <p:sp>
        <p:nvSpPr>
          <p:cNvPr id="5884" name="Google Shape;5884;p476"/>
          <p:cNvSpPr txBox="1"/>
          <p:nvPr/>
        </p:nvSpPr>
        <p:spPr>
          <a:xfrm>
            <a:off x="5421629" y="288259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i-order</a:t>
            </a:r>
            <a:endParaRPr sz="1300">
              <a:latin typeface="Overpass"/>
              <a:ea typeface="Overpass"/>
              <a:cs typeface="Overpass"/>
              <a:sym typeface="Overpass"/>
            </a:endParaRPr>
          </a:p>
        </p:txBody>
      </p:sp>
      <p:sp>
        <p:nvSpPr>
          <p:cNvPr id="5885" name="Google Shape;5885;p476"/>
          <p:cNvSpPr/>
          <p:nvPr/>
        </p:nvSpPr>
        <p:spPr>
          <a:xfrm>
            <a:off x="7290208" y="1947813"/>
            <a:ext cx="357900" cy="3669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86" name="Google Shape;5886;p476"/>
          <p:cNvCxnSpPr>
            <a:stCxn id="5884" idx="3"/>
            <a:endCxn id="5885" idx="1"/>
          </p:cNvCxnSpPr>
          <p:nvPr/>
        </p:nvCxnSpPr>
        <p:spPr>
          <a:xfrm>
            <a:off x="6724529" y="3134592"/>
            <a:ext cx="565800" cy="648000"/>
          </a:xfrm>
          <a:prstGeom prst="straightConnector1">
            <a:avLst/>
          </a:prstGeom>
          <a:noFill/>
          <a:ln cap="flat" cmpd="sng" w="19050">
            <a:solidFill>
              <a:srgbClr val="EE0000"/>
            </a:solidFill>
            <a:prstDash val="solid"/>
            <a:round/>
            <a:headEnd len="med" w="med" type="none"/>
            <a:tailEnd len="med" w="med" type="triangle"/>
          </a:ln>
        </p:spPr>
      </p:cxnSp>
      <p:cxnSp>
        <p:nvCxnSpPr>
          <p:cNvPr id="5887" name="Google Shape;5887;p476"/>
          <p:cNvCxnSpPr>
            <a:stCxn id="5882" idx="1"/>
          </p:cNvCxnSpPr>
          <p:nvPr/>
        </p:nvCxnSpPr>
        <p:spPr>
          <a:xfrm rot="10800000">
            <a:off x="7672917" y="2673742"/>
            <a:ext cx="494700" cy="4800"/>
          </a:xfrm>
          <a:prstGeom prst="straightConnector1">
            <a:avLst/>
          </a:prstGeom>
          <a:noFill/>
          <a:ln cap="flat" cmpd="sng" w="19050">
            <a:solidFill>
              <a:srgbClr val="EE0000"/>
            </a:solidFill>
            <a:prstDash val="solid"/>
            <a:round/>
            <a:headEnd len="med" w="med" type="none"/>
            <a:tailEnd len="med" w="med" type="none"/>
          </a:ln>
        </p:spPr>
      </p:cxnSp>
      <p:cxnSp>
        <p:nvCxnSpPr>
          <p:cNvPr id="5888" name="Google Shape;5888;p476"/>
          <p:cNvCxnSpPr>
            <a:stCxn id="5881" idx="1"/>
          </p:cNvCxnSpPr>
          <p:nvPr/>
        </p:nvCxnSpPr>
        <p:spPr>
          <a:xfrm rot="10800000">
            <a:off x="7673017" y="5168817"/>
            <a:ext cx="469800" cy="13800"/>
          </a:xfrm>
          <a:prstGeom prst="straightConnector1">
            <a:avLst/>
          </a:prstGeom>
          <a:noFill/>
          <a:ln cap="flat" cmpd="sng" w="19050">
            <a:solidFill>
              <a:srgbClr val="EE0000"/>
            </a:solidFill>
            <a:prstDash val="solid"/>
            <a:round/>
            <a:headEnd len="med" w="med" type="none"/>
            <a:tailEnd len="med" w="med" type="none"/>
          </a:ln>
        </p:spPr>
      </p:cxnSp>
      <p:cxnSp>
        <p:nvCxnSpPr>
          <p:cNvPr id="5889" name="Google Shape;5889;p476"/>
          <p:cNvCxnSpPr>
            <a:stCxn id="5884" idx="1"/>
            <a:endCxn id="5878" idx="3"/>
          </p:cNvCxnSpPr>
          <p:nvPr/>
        </p:nvCxnSpPr>
        <p:spPr>
          <a:xfrm flipH="1">
            <a:off x="4776329" y="3134592"/>
            <a:ext cx="645300" cy="648000"/>
          </a:xfrm>
          <a:prstGeom prst="straightConnector1">
            <a:avLst/>
          </a:prstGeom>
          <a:noFill/>
          <a:ln cap="flat" cmpd="sng" w="19050">
            <a:solidFill>
              <a:srgbClr val="FF0000"/>
            </a:solidFill>
            <a:prstDash val="solid"/>
            <a:round/>
            <a:headEnd len="med" w="med" type="triangle"/>
            <a:tailEnd len="med" w="med" type="none"/>
          </a:ln>
        </p:spPr>
      </p:cxnSp>
      <p:sp>
        <p:nvSpPr>
          <p:cNvPr id="5890" name="Google Shape;5890;p476"/>
          <p:cNvSpPr txBox="1"/>
          <p:nvPr/>
        </p:nvSpPr>
        <p:spPr>
          <a:xfrm rot="5400000">
            <a:off x="6201796"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Messaging Service</a:t>
            </a:r>
            <a:endParaRPr>
              <a:solidFill>
                <a:srgbClr val="434343"/>
              </a:solidFill>
              <a:latin typeface="Red Hat Text"/>
              <a:ea typeface="Red Hat Text"/>
              <a:cs typeface="Red Hat Text"/>
              <a:sym typeface="Red Hat Text"/>
            </a:endParaRPr>
          </a:p>
        </p:txBody>
      </p:sp>
      <p:pic>
        <p:nvPicPr>
          <p:cNvPr descr="Icon_RH_Software_Application-Window_RGB_Black.png" id="5891" name="Google Shape;5891;p476"/>
          <p:cNvPicPr preferRelativeResize="0"/>
          <p:nvPr/>
        </p:nvPicPr>
        <p:blipFill>
          <a:blip r:embed="rId4">
            <a:alphaModFix/>
          </a:blip>
          <a:stretch>
            <a:fillRect/>
          </a:stretch>
        </p:blipFill>
        <p:spPr>
          <a:xfrm>
            <a:off x="5446429" y="4198993"/>
            <a:ext cx="1253200" cy="969836"/>
          </a:xfrm>
          <a:prstGeom prst="rect">
            <a:avLst/>
          </a:prstGeom>
          <a:noFill/>
          <a:ln>
            <a:noFill/>
          </a:ln>
        </p:spPr>
      </p:pic>
      <p:sp>
        <p:nvSpPr>
          <p:cNvPr id="5892" name="Google Shape;5892;p476"/>
          <p:cNvSpPr txBox="1"/>
          <p:nvPr/>
        </p:nvSpPr>
        <p:spPr>
          <a:xfrm>
            <a:off x="5421629" y="44030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events</a:t>
            </a:r>
            <a:endParaRPr sz="1300">
              <a:latin typeface="Overpass"/>
              <a:ea typeface="Overpass"/>
              <a:cs typeface="Overpass"/>
              <a:sym typeface="Overpass"/>
            </a:endParaRPr>
          </a:p>
        </p:txBody>
      </p:sp>
      <p:cxnSp>
        <p:nvCxnSpPr>
          <p:cNvPr id="5893" name="Google Shape;5893;p476"/>
          <p:cNvCxnSpPr>
            <a:stCxn id="5892" idx="1"/>
            <a:endCxn id="5878" idx="3"/>
          </p:cNvCxnSpPr>
          <p:nvPr/>
        </p:nvCxnSpPr>
        <p:spPr>
          <a:xfrm rot="10800000">
            <a:off x="4776329" y="3782642"/>
            <a:ext cx="645300" cy="872400"/>
          </a:xfrm>
          <a:prstGeom prst="straightConnector1">
            <a:avLst/>
          </a:prstGeom>
          <a:noFill/>
          <a:ln cap="flat" cmpd="sng" w="19050">
            <a:solidFill>
              <a:srgbClr val="FF0000"/>
            </a:solidFill>
            <a:prstDash val="solid"/>
            <a:round/>
            <a:headEnd len="med" w="med" type="none"/>
            <a:tailEnd len="med" w="med" type="triangle"/>
          </a:ln>
        </p:spPr>
      </p:cxnSp>
      <p:cxnSp>
        <p:nvCxnSpPr>
          <p:cNvPr id="5894" name="Google Shape;5894;p476"/>
          <p:cNvCxnSpPr>
            <a:endCxn id="5892" idx="3"/>
          </p:cNvCxnSpPr>
          <p:nvPr/>
        </p:nvCxnSpPr>
        <p:spPr>
          <a:xfrm flipH="1">
            <a:off x="6724529" y="3782642"/>
            <a:ext cx="565800" cy="872400"/>
          </a:xfrm>
          <a:prstGeom prst="straightConnector1">
            <a:avLst/>
          </a:prstGeom>
          <a:noFill/>
          <a:ln cap="flat" cmpd="sng" w="19050">
            <a:solidFill>
              <a:srgbClr val="EE0000"/>
            </a:solidFill>
            <a:prstDash val="solid"/>
            <a:round/>
            <a:headEnd len="med" w="med" type="none"/>
            <a:tailEnd len="med" w="med" type="triangle"/>
          </a:ln>
        </p:spPr>
      </p:cxnSp>
      <p:sp>
        <p:nvSpPr>
          <p:cNvPr id="5895" name="Google Shape;5895;p476"/>
          <p:cNvSpPr txBox="1"/>
          <p:nvPr/>
        </p:nvSpPr>
        <p:spPr>
          <a:xfrm rot="5400000">
            <a:off x="5898508"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Incoming orders / notifications</a:t>
            </a:r>
            <a:endParaRPr>
              <a:solidFill>
                <a:schemeClr val="lt1"/>
              </a:solidFill>
              <a:latin typeface="Red Hat Text"/>
              <a:ea typeface="Red Hat Text"/>
              <a:cs typeface="Red Hat Text"/>
              <a:sym typeface="Red Hat Text"/>
            </a:endParaRPr>
          </a:p>
        </p:txBody>
      </p:sp>
      <p:pic>
        <p:nvPicPr>
          <p:cNvPr id="5896" name="Google Shape;5896;p476"/>
          <p:cNvPicPr preferRelativeResize="0"/>
          <p:nvPr/>
        </p:nvPicPr>
        <p:blipFill>
          <a:blip r:embed="rId5">
            <a:alphaModFix/>
          </a:blip>
          <a:stretch>
            <a:fillRect/>
          </a:stretch>
        </p:blipFill>
        <p:spPr>
          <a:xfrm>
            <a:off x="6458300" y="4891606"/>
            <a:ext cx="494700" cy="494694"/>
          </a:xfrm>
          <a:prstGeom prst="rect">
            <a:avLst/>
          </a:prstGeom>
          <a:noFill/>
          <a:ln>
            <a:noFill/>
          </a:ln>
        </p:spPr>
      </p:pic>
      <p:pic>
        <p:nvPicPr>
          <p:cNvPr id="5897" name="Google Shape;5897;p476"/>
          <p:cNvPicPr preferRelativeResize="0"/>
          <p:nvPr/>
        </p:nvPicPr>
        <p:blipFill>
          <a:blip r:embed="rId6">
            <a:alphaModFix/>
          </a:blip>
          <a:stretch>
            <a:fillRect/>
          </a:stretch>
        </p:blipFill>
        <p:spPr>
          <a:xfrm>
            <a:off x="5244508" y="2436875"/>
            <a:ext cx="469800" cy="469800"/>
          </a:xfrm>
          <a:prstGeom prst="rect">
            <a:avLst/>
          </a:prstGeom>
          <a:noFill/>
          <a:ln>
            <a:noFill/>
          </a:ln>
        </p:spPr>
      </p:pic>
      <p:sp>
        <p:nvSpPr>
          <p:cNvPr id="5898" name="Google Shape;5898;p476"/>
          <p:cNvSpPr txBox="1"/>
          <p:nvPr/>
        </p:nvSpPr>
        <p:spPr>
          <a:xfrm>
            <a:off x="4653533" y="29355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899" name="Google Shape;5899;p476"/>
          <p:cNvSpPr txBox="1"/>
          <p:nvPr/>
        </p:nvSpPr>
        <p:spPr>
          <a:xfrm>
            <a:off x="4653533" y="4578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SSE</a:t>
            </a:r>
            <a:endParaRPr sz="1000">
              <a:latin typeface="Red Hat Text"/>
              <a:ea typeface="Red Hat Text"/>
              <a:cs typeface="Red Hat Text"/>
              <a:sym typeface="Red Hat Text"/>
            </a:endParaRPr>
          </a:p>
        </p:txBody>
      </p:sp>
      <p:sp>
        <p:nvSpPr>
          <p:cNvPr id="5900" name="Google Shape;5900;p476"/>
          <p:cNvSpPr txBox="1"/>
          <p:nvPr/>
        </p:nvSpPr>
        <p:spPr>
          <a:xfrm>
            <a:off x="6700508" y="28128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01" name="Google Shape;5901;p476"/>
          <p:cNvSpPr txBox="1"/>
          <p:nvPr/>
        </p:nvSpPr>
        <p:spPr>
          <a:xfrm>
            <a:off x="7569408" y="24100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02" name="Google Shape;5902;p476"/>
          <p:cNvSpPr txBox="1"/>
          <p:nvPr/>
        </p:nvSpPr>
        <p:spPr>
          <a:xfrm>
            <a:off x="7569408" y="4891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03" name="Google Shape;5903;p476"/>
          <p:cNvSpPr txBox="1"/>
          <p:nvPr/>
        </p:nvSpPr>
        <p:spPr>
          <a:xfrm>
            <a:off x="6656583" y="44597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pic>
        <p:nvPicPr>
          <p:cNvPr id="5904" name="Google Shape;5904;p476"/>
          <p:cNvPicPr preferRelativeResize="0"/>
          <p:nvPr/>
        </p:nvPicPr>
        <p:blipFill rotWithShape="1">
          <a:blip r:embed="rId7">
            <a:alphaModFix/>
          </a:blip>
          <a:srcRect b="0" l="0" r="71158" t="0"/>
          <a:stretch/>
        </p:blipFill>
        <p:spPr>
          <a:xfrm>
            <a:off x="7198708" y="1660211"/>
            <a:ext cx="565800" cy="468852"/>
          </a:xfrm>
          <a:prstGeom prst="rect">
            <a:avLst/>
          </a:prstGeom>
          <a:noFill/>
          <a:ln>
            <a:noFill/>
          </a:ln>
        </p:spPr>
      </p:pic>
      <p:pic>
        <p:nvPicPr>
          <p:cNvPr id="5905" name="Google Shape;5905;p476"/>
          <p:cNvPicPr preferRelativeResize="0"/>
          <p:nvPr/>
        </p:nvPicPr>
        <p:blipFill>
          <a:blip r:embed="rId8">
            <a:alphaModFix/>
          </a:blip>
          <a:stretch>
            <a:fillRect/>
          </a:stretch>
        </p:blipFill>
        <p:spPr>
          <a:xfrm>
            <a:off x="7791575" y="1679913"/>
            <a:ext cx="2054975" cy="2054975"/>
          </a:xfrm>
          <a:prstGeom prst="rect">
            <a:avLst/>
          </a:prstGeom>
          <a:noFill/>
          <a:ln>
            <a:noFill/>
          </a:ln>
        </p:spPr>
      </p:pic>
      <p:pic>
        <p:nvPicPr>
          <p:cNvPr id="5906" name="Google Shape;5906;p476"/>
          <p:cNvPicPr preferRelativeResize="0"/>
          <p:nvPr/>
        </p:nvPicPr>
        <p:blipFill>
          <a:blip r:embed="rId9">
            <a:alphaModFix/>
          </a:blip>
          <a:stretch>
            <a:fillRect/>
          </a:stretch>
        </p:blipFill>
        <p:spPr>
          <a:xfrm>
            <a:off x="2595575" y="3081297"/>
            <a:ext cx="406272" cy="468850"/>
          </a:xfrm>
          <a:prstGeom prst="rect">
            <a:avLst/>
          </a:prstGeom>
          <a:noFill/>
          <a:ln>
            <a:noFill/>
          </a:ln>
        </p:spPr>
      </p:pic>
      <p:pic>
        <p:nvPicPr>
          <p:cNvPr id="5907" name="Google Shape;5907;p476"/>
          <p:cNvPicPr preferRelativeResize="0"/>
          <p:nvPr/>
        </p:nvPicPr>
        <p:blipFill rotWithShape="1">
          <a:blip r:embed="rId10">
            <a:alphaModFix/>
          </a:blip>
          <a:srcRect b="0" l="0" r="0" t="0"/>
          <a:stretch/>
        </p:blipFill>
        <p:spPr>
          <a:xfrm>
            <a:off x="7976298" y="4477952"/>
            <a:ext cx="469800" cy="469800"/>
          </a:xfrm>
          <a:prstGeom prst="rect">
            <a:avLst/>
          </a:prstGeom>
          <a:noFill/>
          <a:ln>
            <a:noFill/>
          </a:ln>
        </p:spPr>
      </p:pic>
      <p:pic>
        <p:nvPicPr>
          <p:cNvPr id="5908" name="Google Shape;5908;p476"/>
          <p:cNvPicPr preferRelativeResize="0"/>
          <p:nvPr/>
        </p:nvPicPr>
        <p:blipFill rotWithShape="1">
          <a:blip r:embed="rId10">
            <a:alphaModFix/>
          </a:blip>
          <a:srcRect b="0" l="0" r="0" t="0"/>
          <a:stretch/>
        </p:blipFill>
        <p:spPr>
          <a:xfrm>
            <a:off x="7976298" y="1947827"/>
            <a:ext cx="469800" cy="46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2" name="Shape 5912"/>
        <p:cNvGrpSpPr/>
        <p:nvPr/>
      </p:nvGrpSpPr>
      <p:grpSpPr>
        <a:xfrm>
          <a:off x="0" y="0"/>
          <a:ext cx="0" cy="0"/>
          <a:chOff x="0" y="0"/>
          <a:chExt cx="0" cy="0"/>
        </a:xfrm>
      </p:grpSpPr>
      <p:sp>
        <p:nvSpPr>
          <p:cNvPr id="5913" name="Google Shape;5913;p477"/>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600">
                <a:solidFill>
                  <a:schemeClr val="dk1"/>
                </a:solidFill>
                <a:latin typeface="Red Hat Display"/>
                <a:ea typeface="Red Hat Display"/>
                <a:cs typeface="Red Hat Display"/>
                <a:sym typeface="Red Hat Display"/>
              </a:rPr>
              <a:t>Use Case - Event Driven Architecture</a:t>
            </a:r>
            <a:endParaRPr sz="3600">
              <a:latin typeface="Overpass"/>
              <a:ea typeface="Overpass"/>
              <a:cs typeface="Overpass"/>
              <a:sym typeface="Overpass"/>
            </a:endParaRPr>
          </a:p>
        </p:txBody>
      </p:sp>
      <p:pic>
        <p:nvPicPr>
          <p:cNvPr id="5914" name="Google Shape;5914;p477"/>
          <p:cNvPicPr preferRelativeResize="0"/>
          <p:nvPr/>
        </p:nvPicPr>
        <p:blipFill>
          <a:blip r:embed="rId3">
            <a:alphaModFix/>
          </a:blip>
          <a:stretch>
            <a:fillRect/>
          </a:stretch>
        </p:blipFill>
        <p:spPr>
          <a:xfrm>
            <a:off x="2721483" y="3268869"/>
            <a:ext cx="2054986" cy="1027500"/>
          </a:xfrm>
          <a:prstGeom prst="rect">
            <a:avLst/>
          </a:prstGeom>
          <a:noFill/>
          <a:ln>
            <a:noFill/>
          </a:ln>
        </p:spPr>
      </p:pic>
      <p:pic>
        <p:nvPicPr>
          <p:cNvPr descr="Icon_RH_Software_Application-Window_RGB_Black.png" id="5915" name="Google Shape;5915;p477"/>
          <p:cNvPicPr preferRelativeResize="0"/>
          <p:nvPr/>
        </p:nvPicPr>
        <p:blipFill>
          <a:blip r:embed="rId4">
            <a:alphaModFix/>
          </a:blip>
          <a:stretch>
            <a:fillRect/>
          </a:stretch>
        </p:blipFill>
        <p:spPr>
          <a:xfrm>
            <a:off x="8167617" y="4726568"/>
            <a:ext cx="1253200" cy="969836"/>
          </a:xfrm>
          <a:prstGeom prst="rect">
            <a:avLst/>
          </a:prstGeom>
          <a:noFill/>
          <a:ln>
            <a:noFill/>
          </a:ln>
        </p:spPr>
      </p:pic>
      <p:pic>
        <p:nvPicPr>
          <p:cNvPr descr="Icon_RH_Software_Application-Window_RGB_Black.png" id="5916" name="Google Shape;5916;p477"/>
          <p:cNvPicPr preferRelativeResize="0"/>
          <p:nvPr/>
        </p:nvPicPr>
        <p:blipFill>
          <a:blip r:embed="rId4">
            <a:alphaModFix/>
          </a:blip>
          <a:stretch>
            <a:fillRect/>
          </a:stretch>
        </p:blipFill>
        <p:spPr>
          <a:xfrm>
            <a:off x="8192417" y="2222493"/>
            <a:ext cx="1253200" cy="969836"/>
          </a:xfrm>
          <a:prstGeom prst="rect">
            <a:avLst/>
          </a:prstGeom>
          <a:noFill/>
          <a:ln>
            <a:noFill/>
          </a:ln>
        </p:spPr>
      </p:pic>
      <p:sp>
        <p:nvSpPr>
          <p:cNvPr id="5917" name="Google Shape;5917;p477"/>
          <p:cNvSpPr txBox="1"/>
          <p:nvPr/>
        </p:nvSpPr>
        <p:spPr>
          <a:xfrm>
            <a:off x="8142817" y="4930617"/>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i-invoice</a:t>
            </a:r>
            <a:endParaRPr sz="1300">
              <a:latin typeface="Overpass"/>
              <a:ea typeface="Overpass"/>
              <a:cs typeface="Overpass"/>
              <a:sym typeface="Overpass"/>
            </a:endParaRPr>
          </a:p>
        </p:txBody>
      </p:sp>
      <p:sp>
        <p:nvSpPr>
          <p:cNvPr id="5918" name="Google Shape;5918;p477"/>
          <p:cNvSpPr txBox="1"/>
          <p:nvPr/>
        </p:nvSpPr>
        <p:spPr>
          <a:xfrm>
            <a:off x="8167617" y="24265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i-inventory</a:t>
            </a:r>
            <a:endParaRPr sz="1300">
              <a:latin typeface="Overpass"/>
              <a:ea typeface="Overpass"/>
              <a:cs typeface="Overpass"/>
              <a:sym typeface="Overpass"/>
            </a:endParaRPr>
          </a:p>
        </p:txBody>
      </p:sp>
      <p:pic>
        <p:nvPicPr>
          <p:cNvPr descr="Icon_RH_Software_Application-Window_RGB_Black.png" id="5919" name="Google Shape;5919;p477"/>
          <p:cNvPicPr preferRelativeResize="0"/>
          <p:nvPr/>
        </p:nvPicPr>
        <p:blipFill>
          <a:blip r:embed="rId4">
            <a:alphaModFix/>
          </a:blip>
          <a:stretch>
            <a:fillRect/>
          </a:stretch>
        </p:blipFill>
        <p:spPr>
          <a:xfrm>
            <a:off x="5446429" y="2678543"/>
            <a:ext cx="1253200" cy="969836"/>
          </a:xfrm>
          <a:prstGeom prst="rect">
            <a:avLst/>
          </a:prstGeom>
          <a:noFill/>
          <a:ln>
            <a:noFill/>
          </a:ln>
        </p:spPr>
      </p:pic>
      <p:sp>
        <p:nvSpPr>
          <p:cNvPr id="5920" name="Google Shape;5920;p477"/>
          <p:cNvSpPr txBox="1"/>
          <p:nvPr/>
        </p:nvSpPr>
        <p:spPr>
          <a:xfrm>
            <a:off x="5421629" y="288259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i-order</a:t>
            </a:r>
            <a:endParaRPr sz="1300">
              <a:latin typeface="Overpass"/>
              <a:ea typeface="Overpass"/>
              <a:cs typeface="Overpass"/>
              <a:sym typeface="Overpass"/>
            </a:endParaRPr>
          </a:p>
        </p:txBody>
      </p:sp>
      <p:sp>
        <p:nvSpPr>
          <p:cNvPr id="5921" name="Google Shape;5921;p477"/>
          <p:cNvSpPr/>
          <p:nvPr/>
        </p:nvSpPr>
        <p:spPr>
          <a:xfrm>
            <a:off x="7290208" y="1947813"/>
            <a:ext cx="357900" cy="36696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2" name="Google Shape;5922;p477"/>
          <p:cNvCxnSpPr>
            <a:stCxn id="5920" idx="3"/>
            <a:endCxn id="5921" idx="1"/>
          </p:cNvCxnSpPr>
          <p:nvPr/>
        </p:nvCxnSpPr>
        <p:spPr>
          <a:xfrm>
            <a:off x="6724529" y="3134592"/>
            <a:ext cx="565800" cy="648000"/>
          </a:xfrm>
          <a:prstGeom prst="straightConnector1">
            <a:avLst/>
          </a:prstGeom>
          <a:noFill/>
          <a:ln cap="flat" cmpd="sng" w="19050">
            <a:solidFill>
              <a:srgbClr val="EE0000"/>
            </a:solidFill>
            <a:prstDash val="solid"/>
            <a:round/>
            <a:headEnd len="med" w="med" type="none"/>
            <a:tailEnd len="med" w="med" type="triangle"/>
          </a:ln>
        </p:spPr>
      </p:cxnSp>
      <p:cxnSp>
        <p:nvCxnSpPr>
          <p:cNvPr id="5923" name="Google Shape;5923;p477"/>
          <p:cNvCxnSpPr>
            <a:stCxn id="5918" idx="1"/>
          </p:cNvCxnSpPr>
          <p:nvPr/>
        </p:nvCxnSpPr>
        <p:spPr>
          <a:xfrm rot="10800000">
            <a:off x="7672917" y="2673742"/>
            <a:ext cx="494700" cy="4800"/>
          </a:xfrm>
          <a:prstGeom prst="straightConnector1">
            <a:avLst/>
          </a:prstGeom>
          <a:noFill/>
          <a:ln cap="flat" cmpd="sng" w="19050">
            <a:solidFill>
              <a:srgbClr val="EE0000"/>
            </a:solidFill>
            <a:prstDash val="solid"/>
            <a:round/>
            <a:headEnd len="med" w="med" type="none"/>
            <a:tailEnd len="med" w="med" type="none"/>
          </a:ln>
        </p:spPr>
      </p:cxnSp>
      <p:cxnSp>
        <p:nvCxnSpPr>
          <p:cNvPr id="5924" name="Google Shape;5924;p477"/>
          <p:cNvCxnSpPr>
            <a:stCxn id="5917" idx="1"/>
          </p:cNvCxnSpPr>
          <p:nvPr/>
        </p:nvCxnSpPr>
        <p:spPr>
          <a:xfrm rot="10800000">
            <a:off x="7673017" y="5168817"/>
            <a:ext cx="469800" cy="13800"/>
          </a:xfrm>
          <a:prstGeom prst="straightConnector1">
            <a:avLst/>
          </a:prstGeom>
          <a:noFill/>
          <a:ln cap="flat" cmpd="sng" w="19050">
            <a:solidFill>
              <a:srgbClr val="EE0000"/>
            </a:solidFill>
            <a:prstDash val="solid"/>
            <a:round/>
            <a:headEnd len="med" w="med" type="none"/>
            <a:tailEnd len="med" w="med" type="none"/>
          </a:ln>
        </p:spPr>
      </p:cxnSp>
      <p:cxnSp>
        <p:nvCxnSpPr>
          <p:cNvPr id="5925" name="Google Shape;5925;p477"/>
          <p:cNvCxnSpPr>
            <a:stCxn id="5920" idx="1"/>
            <a:endCxn id="5914" idx="3"/>
          </p:cNvCxnSpPr>
          <p:nvPr/>
        </p:nvCxnSpPr>
        <p:spPr>
          <a:xfrm flipH="1">
            <a:off x="4776329" y="3134592"/>
            <a:ext cx="645300" cy="648000"/>
          </a:xfrm>
          <a:prstGeom prst="straightConnector1">
            <a:avLst/>
          </a:prstGeom>
          <a:noFill/>
          <a:ln cap="flat" cmpd="sng" w="19050">
            <a:solidFill>
              <a:srgbClr val="FF0000"/>
            </a:solidFill>
            <a:prstDash val="solid"/>
            <a:round/>
            <a:headEnd len="med" w="med" type="triangle"/>
            <a:tailEnd len="med" w="med" type="none"/>
          </a:ln>
        </p:spPr>
      </p:cxnSp>
      <p:sp>
        <p:nvSpPr>
          <p:cNvPr id="5926" name="Google Shape;5926;p477"/>
          <p:cNvSpPr txBox="1"/>
          <p:nvPr/>
        </p:nvSpPr>
        <p:spPr>
          <a:xfrm rot="5400000">
            <a:off x="6201796"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ed Hat Text"/>
                <a:ea typeface="Red Hat Text"/>
                <a:cs typeface="Red Hat Text"/>
                <a:sym typeface="Red Hat Text"/>
              </a:rPr>
              <a:t>Messaging Service</a:t>
            </a:r>
            <a:endParaRPr>
              <a:solidFill>
                <a:srgbClr val="434343"/>
              </a:solidFill>
              <a:latin typeface="Red Hat Text"/>
              <a:ea typeface="Red Hat Text"/>
              <a:cs typeface="Red Hat Text"/>
              <a:sym typeface="Red Hat Text"/>
            </a:endParaRPr>
          </a:p>
        </p:txBody>
      </p:sp>
      <p:pic>
        <p:nvPicPr>
          <p:cNvPr descr="Icon_RH_Software_Application-Window_RGB_Black.png" id="5927" name="Google Shape;5927;p477"/>
          <p:cNvPicPr preferRelativeResize="0"/>
          <p:nvPr/>
        </p:nvPicPr>
        <p:blipFill>
          <a:blip r:embed="rId4">
            <a:alphaModFix/>
          </a:blip>
          <a:stretch>
            <a:fillRect/>
          </a:stretch>
        </p:blipFill>
        <p:spPr>
          <a:xfrm>
            <a:off x="5446429" y="4198993"/>
            <a:ext cx="1253200" cy="969836"/>
          </a:xfrm>
          <a:prstGeom prst="rect">
            <a:avLst/>
          </a:prstGeom>
          <a:noFill/>
          <a:ln>
            <a:noFill/>
          </a:ln>
        </p:spPr>
      </p:pic>
      <p:sp>
        <p:nvSpPr>
          <p:cNvPr id="5928" name="Google Shape;5928;p477"/>
          <p:cNvSpPr txBox="1"/>
          <p:nvPr/>
        </p:nvSpPr>
        <p:spPr>
          <a:xfrm>
            <a:off x="5421629" y="4403042"/>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events</a:t>
            </a:r>
            <a:endParaRPr sz="1300">
              <a:latin typeface="Overpass"/>
              <a:ea typeface="Overpass"/>
              <a:cs typeface="Overpass"/>
              <a:sym typeface="Overpass"/>
            </a:endParaRPr>
          </a:p>
        </p:txBody>
      </p:sp>
      <p:cxnSp>
        <p:nvCxnSpPr>
          <p:cNvPr id="5929" name="Google Shape;5929;p477"/>
          <p:cNvCxnSpPr>
            <a:stCxn id="5928" idx="1"/>
            <a:endCxn id="5914" idx="3"/>
          </p:cNvCxnSpPr>
          <p:nvPr/>
        </p:nvCxnSpPr>
        <p:spPr>
          <a:xfrm rot="10800000">
            <a:off x="4776329" y="3782642"/>
            <a:ext cx="645300" cy="872400"/>
          </a:xfrm>
          <a:prstGeom prst="straightConnector1">
            <a:avLst/>
          </a:prstGeom>
          <a:noFill/>
          <a:ln cap="flat" cmpd="sng" w="19050">
            <a:solidFill>
              <a:srgbClr val="FF0000"/>
            </a:solidFill>
            <a:prstDash val="solid"/>
            <a:round/>
            <a:headEnd len="med" w="med" type="none"/>
            <a:tailEnd len="med" w="med" type="triangle"/>
          </a:ln>
        </p:spPr>
      </p:cxnSp>
      <p:cxnSp>
        <p:nvCxnSpPr>
          <p:cNvPr id="5930" name="Google Shape;5930;p477"/>
          <p:cNvCxnSpPr>
            <a:endCxn id="5928" idx="3"/>
          </p:cNvCxnSpPr>
          <p:nvPr/>
        </p:nvCxnSpPr>
        <p:spPr>
          <a:xfrm flipH="1">
            <a:off x="6724529" y="3782642"/>
            <a:ext cx="565800" cy="872400"/>
          </a:xfrm>
          <a:prstGeom prst="straightConnector1">
            <a:avLst/>
          </a:prstGeom>
          <a:noFill/>
          <a:ln cap="flat" cmpd="sng" w="19050">
            <a:solidFill>
              <a:srgbClr val="EE0000"/>
            </a:solidFill>
            <a:prstDash val="solid"/>
            <a:round/>
            <a:headEnd len="med" w="med" type="none"/>
            <a:tailEnd len="med" w="med" type="triangle"/>
          </a:ln>
        </p:spPr>
      </p:cxnSp>
      <p:sp>
        <p:nvSpPr>
          <p:cNvPr id="5931" name="Google Shape;5931;p477"/>
          <p:cNvSpPr txBox="1"/>
          <p:nvPr/>
        </p:nvSpPr>
        <p:spPr>
          <a:xfrm rot="5400000">
            <a:off x="5898508" y="3699575"/>
            <a:ext cx="3166200" cy="2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ed Hat Text"/>
                <a:ea typeface="Red Hat Text"/>
                <a:cs typeface="Red Hat Text"/>
                <a:sym typeface="Red Hat Text"/>
              </a:rPr>
              <a:t>Incoming orders / notifications</a:t>
            </a:r>
            <a:endParaRPr>
              <a:solidFill>
                <a:schemeClr val="lt1"/>
              </a:solidFill>
              <a:latin typeface="Red Hat Text"/>
              <a:ea typeface="Red Hat Text"/>
              <a:cs typeface="Red Hat Text"/>
              <a:sym typeface="Red Hat Text"/>
            </a:endParaRPr>
          </a:p>
        </p:txBody>
      </p:sp>
      <p:pic>
        <p:nvPicPr>
          <p:cNvPr id="5932" name="Google Shape;5932;p477"/>
          <p:cNvPicPr preferRelativeResize="0"/>
          <p:nvPr/>
        </p:nvPicPr>
        <p:blipFill>
          <a:blip r:embed="rId5">
            <a:alphaModFix/>
          </a:blip>
          <a:stretch>
            <a:fillRect/>
          </a:stretch>
        </p:blipFill>
        <p:spPr>
          <a:xfrm>
            <a:off x="6458300" y="4891606"/>
            <a:ext cx="494700" cy="494694"/>
          </a:xfrm>
          <a:prstGeom prst="rect">
            <a:avLst/>
          </a:prstGeom>
          <a:noFill/>
          <a:ln>
            <a:noFill/>
          </a:ln>
        </p:spPr>
      </p:pic>
      <p:pic>
        <p:nvPicPr>
          <p:cNvPr id="5933" name="Google Shape;5933;p477"/>
          <p:cNvPicPr preferRelativeResize="0"/>
          <p:nvPr/>
        </p:nvPicPr>
        <p:blipFill>
          <a:blip r:embed="rId6">
            <a:alphaModFix/>
          </a:blip>
          <a:stretch>
            <a:fillRect/>
          </a:stretch>
        </p:blipFill>
        <p:spPr>
          <a:xfrm>
            <a:off x="5244508" y="2436875"/>
            <a:ext cx="469800" cy="469800"/>
          </a:xfrm>
          <a:prstGeom prst="rect">
            <a:avLst/>
          </a:prstGeom>
          <a:noFill/>
          <a:ln>
            <a:noFill/>
          </a:ln>
        </p:spPr>
      </p:pic>
      <p:sp>
        <p:nvSpPr>
          <p:cNvPr id="5934" name="Google Shape;5934;p477"/>
          <p:cNvSpPr txBox="1"/>
          <p:nvPr/>
        </p:nvSpPr>
        <p:spPr>
          <a:xfrm>
            <a:off x="4653533" y="29355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HTTP</a:t>
            </a:r>
            <a:endParaRPr sz="1000">
              <a:latin typeface="Red Hat Text"/>
              <a:ea typeface="Red Hat Text"/>
              <a:cs typeface="Red Hat Text"/>
              <a:sym typeface="Red Hat Text"/>
            </a:endParaRPr>
          </a:p>
        </p:txBody>
      </p:sp>
      <p:sp>
        <p:nvSpPr>
          <p:cNvPr id="5935" name="Google Shape;5935;p477"/>
          <p:cNvSpPr txBox="1"/>
          <p:nvPr/>
        </p:nvSpPr>
        <p:spPr>
          <a:xfrm>
            <a:off x="4653533" y="4578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SSE</a:t>
            </a:r>
            <a:endParaRPr sz="1000">
              <a:latin typeface="Red Hat Text"/>
              <a:ea typeface="Red Hat Text"/>
              <a:cs typeface="Red Hat Text"/>
              <a:sym typeface="Red Hat Text"/>
            </a:endParaRPr>
          </a:p>
        </p:txBody>
      </p:sp>
      <p:sp>
        <p:nvSpPr>
          <p:cNvPr id="5936" name="Google Shape;5936;p477"/>
          <p:cNvSpPr txBox="1"/>
          <p:nvPr/>
        </p:nvSpPr>
        <p:spPr>
          <a:xfrm>
            <a:off x="6700508" y="28128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37" name="Google Shape;5937;p477"/>
          <p:cNvSpPr txBox="1"/>
          <p:nvPr/>
        </p:nvSpPr>
        <p:spPr>
          <a:xfrm>
            <a:off x="7569408" y="24100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38" name="Google Shape;5938;p477"/>
          <p:cNvSpPr txBox="1"/>
          <p:nvPr/>
        </p:nvSpPr>
        <p:spPr>
          <a:xfrm>
            <a:off x="7569408" y="489160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sp>
        <p:nvSpPr>
          <p:cNvPr id="5939" name="Google Shape;5939;p477"/>
          <p:cNvSpPr txBox="1"/>
          <p:nvPr/>
        </p:nvSpPr>
        <p:spPr>
          <a:xfrm>
            <a:off x="6656583" y="4459750"/>
            <a:ext cx="7017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AMQP</a:t>
            </a:r>
            <a:endParaRPr sz="1000">
              <a:latin typeface="Red Hat Text"/>
              <a:ea typeface="Red Hat Text"/>
              <a:cs typeface="Red Hat Text"/>
              <a:sym typeface="Red Hat Text"/>
            </a:endParaRPr>
          </a:p>
        </p:txBody>
      </p:sp>
      <p:pic>
        <p:nvPicPr>
          <p:cNvPr id="5940" name="Google Shape;5940;p477"/>
          <p:cNvPicPr preferRelativeResize="0"/>
          <p:nvPr/>
        </p:nvPicPr>
        <p:blipFill rotWithShape="1">
          <a:blip r:embed="rId7">
            <a:alphaModFix/>
          </a:blip>
          <a:srcRect b="0" l="0" r="71158" t="0"/>
          <a:stretch/>
        </p:blipFill>
        <p:spPr>
          <a:xfrm>
            <a:off x="7198708" y="1660211"/>
            <a:ext cx="565800" cy="468852"/>
          </a:xfrm>
          <a:prstGeom prst="rect">
            <a:avLst/>
          </a:prstGeom>
          <a:noFill/>
          <a:ln>
            <a:noFill/>
          </a:ln>
        </p:spPr>
      </p:pic>
      <p:pic>
        <p:nvPicPr>
          <p:cNvPr id="5941" name="Google Shape;5941;p477"/>
          <p:cNvPicPr preferRelativeResize="0"/>
          <p:nvPr/>
        </p:nvPicPr>
        <p:blipFill>
          <a:blip r:embed="rId8">
            <a:alphaModFix/>
          </a:blip>
          <a:stretch>
            <a:fillRect/>
          </a:stretch>
        </p:blipFill>
        <p:spPr>
          <a:xfrm>
            <a:off x="7791575" y="1785538"/>
            <a:ext cx="2054975" cy="2054975"/>
          </a:xfrm>
          <a:prstGeom prst="rect">
            <a:avLst/>
          </a:prstGeom>
          <a:noFill/>
          <a:ln>
            <a:noFill/>
          </a:ln>
        </p:spPr>
      </p:pic>
      <p:pic>
        <p:nvPicPr>
          <p:cNvPr id="5942" name="Google Shape;5942;p477"/>
          <p:cNvPicPr preferRelativeResize="0"/>
          <p:nvPr/>
        </p:nvPicPr>
        <p:blipFill>
          <a:blip r:embed="rId9">
            <a:alphaModFix/>
          </a:blip>
          <a:stretch>
            <a:fillRect/>
          </a:stretch>
        </p:blipFill>
        <p:spPr>
          <a:xfrm>
            <a:off x="5659804" y="1785554"/>
            <a:ext cx="872400" cy="872400"/>
          </a:xfrm>
          <a:prstGeom prst="rect">
            <a:avLst/>
          </a:prstGeom>
          <a:noFill/>
          <a:ln>
            <a:noFill/>
          </a:ln>
        </p:spPr>
      </p:pic>
      <p:pic>
        <p:nvPicPr>
          <p:cNvPr id="5943" name="Google Shape;5943;p477"/>
          <p:cNvPicPr preferRelativeResize="0"/>
          <p:nvPr/>
        </p:nvPicPr>
        <p:blipFill>
          <a:blip r:embed="rId9">
            <a:alphaModFix/>
          </a:blip>
          <a:stretch>
            <a:fillRect/>
          </a:stretch>
        </p:blipFill>
        <p:spPr>
          <a:xfrm>
            <a:off x="8358079" y="3896566"/>
            <a:ext cx="872400" cy="872400"/>
          </a:xfrm>
          <a:prstGeom prst="rect">
            <a:avLst/>
          </a:prstGeom>
          <a:noFill/>
          <a:ln>
            <a:noFill/>
          </a:ln>
        </p:spPr>
      </p:pic>
      <p:pic>
        <p:nvPicPr>
          <p:cNvPr id="5944" name="Google Shape;5944;p477"/>
          <p:cNvPicPr preferRelativeResize="0"/>
          <p:nvPr/>
        </p:nvPicPr>
        <p:blipFill>
          <a:blip r:embed="rId9">
            <a:alphaModFix/>
          </a:blip>
          <a:stretch>
            <a:fillRect/>
          </a:stretch>
        </p:blipFill>
        <p:spPr>
          <a:xfrm>
            <a:off x="5636829" y="5160091"/>
            <a:ext cx="872400" cy="872400"/>
          </a:xfrm>
          <a:prstGeom prst="rect">
            <a:avLst/>
          </a:prstGeom>
          <a:noFill/>
          <a:ln>
            <a:noFill/>
          </a:ln>
        </p:spPr>
      </p:pic>
      <p:pic>
        <p:nvPicPr>
          <p:cNvPr id="5945" name="Google Shape;5945;p477"/>
          <p:cNvPicPr preferRelativeResize="0"/>
          <p:nvPr/>
        </p:nvPicPr>
        <p:blipFill>
          <a:blip r:embed="rId10">
            <a:alphaModFix/>
          </a:blip>
          <a:stretch>
            <a:fillRect/>
          </a:stretch>
        </p:blipFill>
        <p:spPr>
          <a:xfrm>
            <a:off x="2595575" y="3081297"/>
            <a:ext cx="406272" cy="468850"/>
          </a:xfrm>
          <a:prstGeom prst="rect">
            <a:avLst/>
          </a:prstGeom>
          <a:noFill/>
          <a:ln>
            <a:noFill/>
          </a:ln>
        </p:spPr>
      </p:pic>
      <p:pic>
        <p:nvPicPr>
          <p:cNvPr id="5946" name="Google Shape;5946;p477"/>
          <p:cNvPicPr preferRelativeResize="0"/>
          <p:nvPr/>
        </p:nvPicPr>
        <p:blipFill rotWithShape="1">
          <a:blip r:embed="rId11">
            <a:alphaModFix/>
          </a:blip>
          <a:srcRect b="0" l="0" r="0" t="0"/>
          <a:stretch/>
        </p:blipFill>
        <p:spPr>
          <a:xfrm>
            <a:off x="7976298" y="1986852"/>
            <a:ext cx="469800" cy="469800"/>
          </a:xfrm>
          <a:prstGeom prst="rect">
            <a:avLst/>
          </a:prstGeom>
          <a:noFill/>
          <a:ln>
            <a:noFill/>
          </a:ln>
        </p:spPr>
      </p:pic>
      <p:pic>
        <p:nvPicPr>
          <p:cNvPr id="5947" name="Google Shape;5947;p477"/>
          <p:cNvPicPr preferRelativeResize="0"/>
          <p:nvPr/>
        </p:nvPicPr>
        <p:blipFill rotWithShape="1">
          <a:blip r:embed="rId11">
            <a:alphaModFix/>
          </a:blip>
          <a:srcRect b="0" l="0" r="0" t="0"/>
          <a:stretch/>
        </p:blipFill>
        <p:spPr>
          <a:xfrm>
            <a:off x="7921698" y="4477952"/>
            <a:ext cx="469800" cy="46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1" name="Shape 5951"/>
        <p:cNvGrpSpPr/>
        <p:nvPr/>
      </p:nvGrpSpPr>
      <p:grpSpPr>
        <a:xfrm>
          <a:off x="0" y="0"/>
          <a:ext cx="0" cy="0"/>
          <a:chOff x="0" y="0"/>
          <a:chExt cx="0" cy="0"/>
        </a:xfrm>
      </p:grpSpPr>
      <p:sp>
        <p:nvSpPr>
          <p:cNvPr id="5952" name="Google Shape;5952;p47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Why </a:t>
            </a:r>
            <a:r>
              <a:rPr lang="en">
                <a:latin typeface="Red Hat Display"/>
                <a:ea typeface="Red Hat Display"/>
                <a:cs typeface="Red Hat Display"/>
                <a:sym typeface="Red Hat Display"/>
              </a:rPr>
              <a:t>Event-Driven Architecture</a:t>
            </a:r>
            <a:r>
              <a:rPr lang="en">
                <a:latin typeface="Red Hat Display"/>
                <a:ea typeface="Red Hat Display"/>
                <a:cs typeface="Red Hat Display"/>
                <a:sym typeface="Red Hat Display"/>
              </a:rPr>
              <a:t>?</a:t>
            </a:r>
            <a:endParaRPr>
              <a:latin typeface="Red Hat Display"/>
              <a:ea typeface="Red Hat Display"/>
              <a:cs typeface="Red Hat Display"/>
              <a:sym typeface="Red Hat Display"/>
            </a:endParaRPr>
          </a:p>
        </p:txBody>
      </p:sp>
      <p:sp>
        <p:nvSpPr>
          <p:cNvPr id="5953" name="Google Shape;5953;p4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sz="1000">
              <a:latin typeface="Red Hat Text Medium"/>
              <a:ea typeface="Red Hat Text Medium"/>
              <a:cs typeface="Red Hat Text Medium"/>
              <a:sym typeface="Red Hat Text Medium"/>
            </a:endParaRPr>
          </a:p>
        </p:txBody>
      </p:sp>
      <p:sp>
        <p:nvSpPr>
          <p:cNvPr id="5954" name="Google Shape;5954;p4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55" name="Google Shape;5955;p47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r>
              <a:rPr lang="en" u="sng">
                <a:solidFill>
                  <a:schemeClr val="hlink"/>
                </a:solidFill>
                <a:hlinkClick r:id="rId3"/>
              </a:rPr>
              <a:t>https://developers.redhat.com/topics/event-driven/</a:t>
            </a:r>
            <a:r>
              <a:rPr lang="en"/>
              <a:t> </a:t>
            </a:r>
            <a:endParaRPr/>
          </a:p>
        </p:txBody>
      </p:sp>
      <p:pic>
        <p:nvPicPr>
          <p:cNvPr id="5956" name="Google Shape;5956;p478"/>
          <p:cNvPicPr preferRelativeResize="0"/>
          <p:nvPr/>
        </p:nvPicPr>
        <p:blipFill>
          <a:blip r:embed="rId4">
            <a:alphaModFix/>
          </a:blip>
          <a:stretch>
            <a:fillRect/>
          </a:stretch>
        </p:blipFill>
        <p:spPr>
          <a:xfrm>
            <a:off x="612725" y="1761400"/>
            <a:ext cx="11019521" cy="39509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0" name="Shape 5960"/>
        <p:cNvGrpSpPr/>
        <p:nvPr/>
      </p:nvGrpSpPr>
      <p:grpSpPr>
        <a:xfrm>
          <a:off x="0" y="0"/>
          <a:ext cx="0" cy="0"/>
          <a:chOff x="0" y="0"/>
          <a:chExt cx="0" cy="0"/>
        </a:xfrm>
      </p:grpSpPr>
      <p:sp>
        <p:nvSpPr>
          <p:cNvPr id="5961" name="Google Shape;5961;p479"/>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Event-driven architecture use cases</a:t>
            </a:r>
            <a:endParaRPr sz="2600">
              <a:latin typeface="Red Hat Display"/>
              <a:ea typeface="Red Hat Display"/>
              <a:cs typeface="Red Hat Display"/>
              <a:sym typeface="Red Hat Display"/>
            </a:endParaRPr>
          </a:p>
        </p:txBody>
      </p:sp>
      <p:sp>
        <p:nvSpPr>
          <p:cNvPr id="5962" name="Google Shape;5962;p479"/>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63" name="Google Shape;5963;p479"/>
          <p:cNvSpPr txBox="1"/>
          <p:nvPr/>
        </p:nvSpPr>
        <p:spPr>
          <a:xfrm>
            <a:off x="5055325" y="5627250"/>
            <a:ext cx="2367600" cy="355500"/>
          </a:xfrm>
          <a:prstGeom prst="rect">
            <a:avLst/>
          </a:prstGeom>
          <a:noFill/>
          <a:ln>
            <a:noFill/>
          </a:ln>
        </p:spPr>
        <p:txBody>
          <a:bodyPr anchorCtr="0" anchor="t" bIns="91425" lIns="114300"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Streaming between data centers</a:t>
            </a:r>
            <a:endParaRPr sz="10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sz="1000">
              <a:latin typeface="Red Hat Display"/>
              <a:ea typeface="Red Hat Display"/>
              <a:cs typeface="Red Hat Display"/>
              <a:sym typeface="Red Hat Display"/>
            </a:endParaRPr>
          </a:p>
        </p:txBody>
      </p:sp>
      <p:grpSp>
        <p:nvGrpSpPr>
          <p:cNvPr id="5964" name="Google Shape;5964;p479"/>
          <p:cNvGrpSpPr/>
          <p:nvPr/>
        </p:nvGrpSpPr>
        <p:grpSpPr>
          <a:xfrm>
            <a:off x="1984150" y="1641881"/>
            <a:ext cx="1571550" cy="1832894"/>
            <a:chOff x="1165450" y="1701131"/>
            <a:chExt cx="1571550" cy="1832894"/>
          </a:xfrm>
        </p:grpSpPr>
        <p:pic>
          <p:nvPicPr>
            <p:cNvPr id="5965" name="Google Shape;5965;p479"/>
            <p:cNvPicPr preferRelativeResize="0"/>
            <p:nvPr/>
          </p:nvPicPr>
          <p:blipFill>
            <a:blip r:embed="rId3">
              <a:alphaModFix/>
            </a:blip>
            <a:stretch>
              <a:fillRect/>
            </a:stretch>
          </p:blipFill>
          <p:spPr>
            <a:xfrm>
              <a:off x="1165450" y="1701131"/>
              <a:ext cx="1571550" cy="1575925"/>
            </a:xfrm>
            <a:prstGeom prst="rect">
              <a:avLst/>
            </a:prstGeom>
            <a:noFill/>
            <a:ln>
              <a:noFill/>
            </a:ln>
          </p:spPr>
        </p:pic>
        <p:sp>
          <p:nvSpPr>
            <p:cNvPr id="5966" name="Google Shape;5966;p479"/>
            <p:cNvSpPr txBox="1"/>
            <p:nvPr/>
          </p:nvSpPr>
          <p:spPr>
            <a:xfrm>
              <a:off x="1258675"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Reactive</a:t>
              </a:r>
              <a:r>
                <a:rPr lang="en" sz="1000">
                  <a:solidFill>
                    <a:schemeClr val="dk1"/>
                  </a:solidFill>
                  <a:latin typeface="Overpass"/>
                  <a:ea typeface="Overpass"/>
                  <a:cs typeface="Overpass"/>
                  <a:sym typeface="Overpass"/>
                </a:rPr>
                <a:t> </a:t>
              </a:r>
              <a:r>
                <a:rPr lang="en" sz="1000">
                  <a:solidFill>
                    <a:schemeClr val="dk1"/>
                  </a:solidFill>
                  <a:latin typeface="Red Hat Display"/>
                  <a:ea typeface="Red Hat Display"/>
                  <a:cs typeface="Red Hat Display"/>
                  <a:sym typeface="Red Hat Display"/>
                </a:rPr>
                <a:t>notification</a:t>
              </a:r>
              <a:r>
                <a:rPr lang="en" sz="1000">
                  <a:solidFill>
                    <a:schemeClr val="dk1"/>
                  </a:solidFill>
                  <a:latin typeface="Overpass"/>
                  <a:ea typeface="Overpass"/>
                  <a:cs typeface="Overpass"/>
                  <a:sym typeface="Overpass"/>
                </a:rPr>
                <a:t> </a:t>
              </a:r>
              <a:endParaRPr sz="1000">
                <a:latin typeface="Overpass"/>
                <a:ea typeface="Overpass"/>
                <a:cs typeface="Overpass"/>
                <a:sym typeface="Overpass"/>
              </a:endParaRPr>
            </a:p>
          </p:txBody>
        </p:sp>
      </p:grpSp>
      <p:sp>
        <p:nvSpPr>
          <p:cNvPr id="5967" name="Google Shape;5967;p479"/>
          <p:cNvSpPr txBox="1"/>
          <p:nvPr/>
        </p:nvSpPr>
        <p:spPr>
          <a:xfrm>
            <a:off x="2786475" y="5627250"/>
            <a:ext cx="1741800" cy="8364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Command query responsibility segregation (CQRS)</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sp>
        <p:nvSpPr>
          <p:cNvPr id="5968" name="Google Shape;5968;p479"/>
          <p:cNvSpPr txBox="1"/>
          <p:nvPr/>
        </p:nvSpPr>
        <p:spPr>
          <a:xfrm>
            <a:off x="7949963" y="5627250"/>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Auditing</a:t>
            </a:r>
            <a:endParaRPr sz="1000">
              <a:solidFill>
                <a:schemeClr val="dk1"/>
              </a:solidFill>
              <a:latin typeface="Red Hat Display"/>
              <a:ea typeface="Red Hat Display"/>
              <a:cs typeface="Red Hat Display"/>
              <a:sym typeface="Red Hat Display"/>
            </a:endParaRPr>
          </a:p>
        </p:txBody>
      </p:sp>
      <p:grpSp>
        <p:nvGrpSpPr>
          <p:cNvPr id="5969" name="Google Shape;5969;p479"/>
          <p:cNvGrpSpPr/>
          <p:nvPr/>
        </p:nvGrpSpPr>
        <p:grpSpPr>
          <a:xfrm>
            <a:off x="4359288" y="1737881"/>
            <a:ext cx="1385100" cy="1640894"/>
            <a:chOff x="3530438" y="1893131"/>
            <a:chExt cx="1385100" cy="1640894"/>
          </a:xfrm>
        </p:grpSpPr>
        <p:sp>
          <p:nvSpPr>
            <p:cNvPr id="5970" name="Google Shape;5970;p479"/>
            <p:cNvSpPr txBox="1"/>
            <p:nvPr/>
          </p:nvSpPr>
          <p:spPr>
            <a:xfrm>
              <a:off x="3530438"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Behavior capture</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5971" name="Google Shape;5971;p479"/>
            <p:cNvPicPr preferRelativeResize="0"/>
            <p:nvPr/>
          </p:nvPicPr>
          <p:blipFill>
            <a:blip r:embed="rId4">
              <a:alphaModFix/>
            </a:blip>
            <a:stretch>
              <a:fillRect/>
            </a:stretch>
          </p:blipFill>
          <p:spPr>
            <a:xfrm>
              <a:off x="3627025" y="1893131"/>
              <a:ext cx="1191925" cy="1191925"/>
            </a:xfrm>
            <a:prstGeom prst="rect">
              <a:avLst/>
            </a:prstGeom>
            <a:noFill/>
            <a:ln>
              <a:noFill/>
            </a:ln>
          </p:spPr>
        </p:pic>
      </p:grpSp>
      <p:grpSp>
        <p:nvGrpSpPr>
          <p:cNvPr id="5972" name="Google Shape;5972;p479"/>
          <p:cNvGrpSpPr/>
          <p:nvPr/>
        </p:nvGrpSpPr>
        <p:grpSpPr>
          <a:xfrm>
            <a:off x="6548000" y="1631713"/>
            <a:ext cx="1471150" cy="1853231"/>
            <a:chOff x="5360425" y="1753519"/>
            <a:chExt cx="1471150" cy="1853231"/>
          </a:xfrm>
        </p:grpSpPr>
        <p:sp>
          <p:nvSpPr>
            <p:cNvPr id="5973" name="Google Shape;5973;p479"/>
            <p:cNvSpPr txBox="1"/>
            <p:nvPr/>
          </p:nvSpPr>
          <p:spPr>
            <a:xfrm>
              <a:off x="5403450" y="3251250"/>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Cache store</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5974" name="Google Shape;5974;p479"/>
            <p:cNvPicPr preferRelativeResize="0"/>
            <p:nvPr/>
          </p:nvPicPr>
          <p:blipFill>
            <a:blip r:embed="rId5">
              <a:alphaModFix/>
            </a:blip>
            <a:stretch>
              <a:fillRect/>
            </a:stretch>
          </p:blipFill>
          <p:spPr>
            <a:xfrm>
              <a:off x="5360425" y="1753519"/>
              <a:ext cx="1471150" cy="1471150"/>
            </a:xfrm>
            <a:prstGeom prst="rect">
              <a:avLst/>
            </a:prstGeom>
            <a:noFill/>
            <a:ln>
              <a:noFill/>
            </a:ln>
          </p:spPr>
        </p:pic>
      </p:grpSp>
      <p:pic>
        <p:nvPicPr>
          <p:cNvPr id="5975" name="Google Shape;5975;p479"/>
          <p:cNvPicPr preferRelativeResize="0"/>
          <p:nvPr/>
        </p:nvPicPr>
        <p:blipFill>
          <a:blip r:embed="rId6">
            <a:alphaModFix/>
          </a:blip>
          <a:stretch>
            <a:fillRect/>
          </a:stretch>
        </p:blipFill>
        <p:spPr>
          <a:xfrm>
            <a:off x="5516200" y="4272213"/>
            <a:ext cx="1293425" cy="1293425"/>
          </a:xfrm>
          <a:prstGeom prst="rect">
            <a:avLst/>
          </a:prstGeom>
          <a:noFill/>
          <a:ln>
            <a:noFill/>
          </a:ln>
        </p:spPr>
      </p:pic>
      <p:pic>
        <p:nvPicPr>
          <p:cNvPr id="5976" name="Google Shape;5976;p479"/>
          <p:cNvPicPr preferRelativeResize="0"/>
          <p:nvPr/>
        </p:nvPicPr>
        <p:blipFill>
          <a:blip r:embed="rId6">
            <a:alphaModFix/>
          </a:blip>
          <a:stretch>
            <a:fillRect/>
          </a:stretch>
        </p:blipFill>
        <p:spPr>
          <a:xfrm>
            <a:off x="5668600" y="4424613"/>
            <a:ext cx="1293425" cy="1293425"/>
          </a:xfrm>
          <a:prstGeom prst="rect">
            <a:avLst/>
          </a:prstGeom>
          <a:noFill/>
          <a:ln>
            <a:noFill/>
          </a:ln>
        </p:spPr>
      </p:pic>
      <p:grpSp>
        <p:nvGrpSpPr>
          <p:cNvPr id="5977" name="Google Shape;5977;p479"/>
          <p:cNvGrpSpPr/>
          <p:nvPr/>
        </p:nvGrpSpPr>
        <p:grpSpPr>
          <a:xfrm>
            <a:off x="8822750" y="1737881"/>
            <a:ext cx="1385100" cy="1640894"/>
            <a:chOff x="7832725" y="1893131"/>
            <a:chExt cx="1385100" cy="1640894"/>
          </a:xfrm>
        </p:grpSpPr>
        <p:sp>
          <p:nvSpPr>
            <p:cNvPr id="5978" name="Google Shape;5978;p479"/>
            <p:cNvSpPr txBox="1"/>
            <p:nvPr/>
          </p:nvSpPr>
          <p:spPr>
            <a:xfrm>
              <a:off x="7832725" y="3178525"/>
              <a:ext cx="1385100" cy="355500"/>
            </a:xfrm>
            <a:prstGeom prst="rect">
              <a:avLst/>
            </a:prstGeom>
            <a:noFill/>
            <a:ln>
              <a:noFill/>
            </a:ln>
          </p:spPr>
          <p:txBody>
            <a:bodyPr anchorCtr="0" anchor="t" bIns="91425" lIns="91425" spcFirstLastPara="1" rIns="91425" wrap="square" tIns="91425">
              <a:noAutofit/>
            </a:bodyPr>
            <a:lstStyle/>
            <a:p>
              <a:pPr indent="0" lvl="0" marL="0" rtl="0" algn="ctr">
                <a:lnSpc>
                  <a:spcPct val="138000"/>
                </a:lnSpc>
                <a:spcBef>
                  <a:spcPts val="0"/>
                </a:spcBef>
                <a:spcAft>
                  <a:spcPts val="0"/>
                </a:spcAft>
                <a:buNone/>
              </a:pPr>
              <a:r>
                <a:rPr lang="en" sz="1000">
                  <a:solidFill>
                    <a:schemeClr val="dk1"/>
                  </a:solidFill>
                  <a:latin typeface="Red Hat Display"/>
                  <a:ea typeface="Red Hat Display"/>
                  <a:cs typeface="Red Hat Display"/>
                  <a:sym typeface="Red Hat Display"/>
                </a:rPr>
                <a:t>Complex event processing</a:t>
              </a:r>
              <a:endParaRPr sz="1000">
                <a:solidFill>
                  <a:schemeClr val="dk1"/>
                </a:solidFill>
                <a:latin typeface="Red Hat Display"/>
                <a:ea typeface="Red Hat Display"/>
                <a:cs typeface="Red Hat Display"/>
                <a:sym typeface="Red Hat Display"/>
              </a:endParaRPr>
            </a:p>
            <a:p>
              <a:pPr indent="0" lvl="0" marL="0" rtl="0" algn="ctr">
                <a:lnSpc>
                  <a:spcPct val="138000"/>
                </a:lnSpc>
                <a:spcBef>
                  <a:spcPts val="0"/>
                </a:spcBef>
                <a:spcAft>
                  <a:spcPts val="0"/>
                </a:spcAft>
                <a:buNone/>
              </a:pPr>
              <a:r>
                <a:t/>
              </a:r>
              <a:endParaRPr sz="1000">
                <a:solidFill>
                  <a:schemeClr val="dk1"/>
                </a:solidFill>
                <a:latin typeface="Red Hat Display"/>
                <a:ea typeface="Red Hat Display"/>
                <a:cs typeface="Red Hat Display"/>
                <a:sym typeface="Red Hat Display"/>
              </a:endParaRPr>
            </a:p>
          </p:txBody>
        </p:sp>
        <p:pic>
          <p:nvPicPr>
            <p:cNvPr id="5979" name="Google Shape;5979;p479"/>
            <p:cNvPicPr preferRelativeResize="0"/>
            <p:nvPr/>
          </p:nvPicPr>
          <p:blipFill>
            <a:blip r:embed="rId7">
              <a:alphaModFix/>
            </a:blip>
            <a:stretch>
              <a:fillRect/>
            </a:stretch>
          </p:blipFill>
          <p:spPr>
            <a:xfrm>
              <a:off x="7965667" y="1893131"/>
              <a:ext cx="1191925" cy="1191925"/>
            </a:xfrm>
            <a:prstGeom prst="rect">
              <a:avLst/>
            </a:prstGeom>
            <a:noFill/>
            <a:ln>
              <a:noFill/>
            </a:ln>
          </p:spPr>
        </p:pic>
      </p:grpSp>
      <p:pic>
        <p:nvPicPr>
          <p:cNvPr id="5980" name="Google Shape;5980;p479"/>
          <p:cNvPicPr preferRelativeResize="0"/>
          <p:nvPr/>
        </p:nvPicPr>
        <p:blipFill>
          <a:blip r:embed="rId8">
            <a:alphaModFix/>
          </a:blip>
          <a:stretch>
            <a:fillRect/>
          </a:stretch>
        </p:blipFill>
        <p:spPr>
          <a:xfrm>
            <a:off x="3098313" y="4359875"/>
            <a:ext cx="1118125" cy="1118125"/>
          </a:xfrm>
          <a:prstGeom prst="rect">
            <a:avLst/>
          </a:prstGeom>
          <a:noFill/>
          <a:ln>
            <a:noFill/>
          </a:ln>
        </p:spPr>
      </p:pic>
      <p:pic>
        <p:nvPicPr>
          <p:cNvPr id="5981" name="Google Shape;5981;p479"/>
          <p:cNvPicPr preferRelativeResize="0"/>
          <p:nvPr/>
        </p:nvPicPr>
        <p:blipFill>
          <a:blip r:embed="rId9">
            <a:alphaModFix/>
          </a:blip>
          <a:stretch>
            <a:fillRect/>
          </a:stretch>
        </p:blipFill>
        <p:spPr>
          <a:xfrm>
            <a:off x="7995813" y="4272224"/>
            <a:ext cx="1293425" cy="1293425"/>
          </a:xfrm>
          <a:prstGeom prst="rect">
            <a:avLst/>
          </a:prstGeom>
          <a:noFill/>
          <a:ln>
            <a:noFill/>
          </a:ln>
        </p:spPr>
      </p:pic>
      <p:cxnSp>
        <p:nvCxnSpPr>
          <p:cNvPr id="5982" name="Google Shape;5982;p479"/>
          <p:cNvCxnSpPr/>
          <p:nvPr/>
        </p:nvCxnSpPr>
        <p:spPr>
          <a:xfrm>
            <a:off x="3981050" y="1848350"/>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5983" name="Google Shape;5983;p479"/>
          <p:cNvCxnSpPr/>
          <p:nvPr/>
        </p:nvCxnSpPr>
        <p:spPr>
          <a:xfrm>
            <a:off x="6017325" y="1848350"/>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5984" name="Google Shape;5984;p479"/>
          <p:cNvCxnSpPr/>
          <p:nvPr/>
        </p:nvCxnSpPr>
        <p:spPr>
          <a:xfrm>
            <a:off x="8480175" y="1848350"/>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5985" name="Google Shape;5985;p479"/>
          <p:cNvCxnSpPr/>
          <p:nvPr/>
        </p:nvCxnSpPr>
        <p:spPr>
          <a:xfrm>
            <a:off x="4854475" y="4424613"/>
            <a:ext cx="0" cy="1528500"/>
          </a:xfrm>
          <a:prstGeom prst="straightConnector1">
            <a:avLst/>
          </a:prstGeom>
          <a:noFill/>
          <a:ln cap="flat" cmpd="sng" w="9525">
            <a:solidFill>
              <a:srgbClr val="666666"/>
            </a:solidFill>
            <a:prstDash val="dashDot"/>
            <a:round/>
            <a:headEnd len="med" w="med" type="none"/>
            <a:tailEnd len="med" w="med" type="none"/>
          </a:ln>
        </p:spPr>
      </p:cxnSp>
      <p:cxnSp>
        <p:nvCxnSpPr>
          <p:cNvPr id="5986" name="Google Shape;5986;p479"/>
          <p:cNvCxnSpPr/>
          <p:nvPr/>
        </p:nvCxnSpPr>
        <p:spPr>
          <a:xfrm>
            <a:off x="7512825" y="4424613"/>
            <a:ext cx="0" cy="1528500"/>
          </a:xfrm>
          <a:prstGeom prst="straightConnector1">
            <a:avLst/>
          </a:prstGeom>
          <a:noFill/>
          <a:ln cap="flat" cmpd="sng" w="9525">
            <a:solidFill>
              <a:srgbClr val="666666"/>
            </a:solidFill>
            <a:prstDash val="dashDot"/>
            <a:round/>
            <a:headEnd len="med" w="med" type="none"/>
            <a:tailEnd len="med" w="med" type="none"/>
          </a:ln>
        </p:spPr>
      </p:cxnSp>
      <p:sp>
        <p:nvSpPr>
          <p:cNvPr id="5987" name="Google Shape;5987;p479"/>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None/>
            </a:pPr>
            <a:r>
              <a:rPr lang="en" sz="1000">
                <a:solidFill>
                  <a:schemeClr val="accent1"/>
                </a:solidFill>
                <a:latin typeface="Red Hat Text Medium"/>
                <a:ea typeface="Red Hat Text Medium"/>
                <a:cs typeface="Red Hat Text Medium"/>
                <a:sym typeface="Red Hat Text Medium"/>
              </a:rPr>
              <a:t>EVENT-DRIVEN ARCHITECTURE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1" name="Shape 5991"/>
        <p:cNvGrpSpPr/>
        <p:nvPr/>
      </p:nvGrpSpPr>
      <p:grpSpPr>
        <a:xfrm>
          <a:off x="0" y="0"/>
          <a:ext cx="0" cy="0"/>
          <a:chOff x="0" y="0"/>
          <a:chExt cx="0" cy="0"/>
        </a:xfrm>
      </p:grpSpPr>
      <p:sp>
        <p:nvSpPr>
          <p:cNvPr id="5992" name="Google Shape;5992;p480"/>
          <p:cNvSpPr txBox="1"/>
          <p:nvPr>
            <p:ph idx="4294967295" type="title"/>
          </p:nvPr>
        </p:nvSpPr>
        <p:spPr>
          <a:xfrm>
            <a:off x="813675" y="183500"/>
            <a:ext cx="10422000" cy="55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Business </a:t>
            </a:r>
            <a:r>
              <a:rPr lang="en"/>
              <a:t>Use cases of EDA</a:t>
            </a:r>
            <a:endParaRPr/>
          </a:p>
        </p:txBody>
      </p:sp>
      <p:sp>
        <p:nvSpPr>
          <p:cNvPr id="5993" name="Google Shape;5993;p4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994" name="Google Shape;5994;p48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995" name="Google Shape;5995;p480"/>
          <p:cNvSpPr txBox="1"/>
          <p:nvPr>
            <p:ph idx="4294967295" type="subTitle"/>
          </p:nvPr>
        </p:nvSpPr>
        <p:spPr>
          <a:xfrm>
            <a:off x="5382700" y="27057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Predictive analytics</a:t>
            </a:r>
            <a:endParaRPr/>
          </a:p>
        </p:txBody>
      </p:sp>
      <p:sp>
        <p:nvSpPr>
          <p:cNvPr id="5996" name="Google Shape;5996;p480"/>
          <p:cNvSpPr txBox="1"/>
          <p:nvPr>
            <p:ph idx="4294967295" type="subTitle"/>
          </p:nvPr>
        </p:nvSpPr>
        <p:spPr>
          <a:xfrm>
            <a:off x="7971800" y="27057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Situational Awareness</a:t>
            </a:r>
            <a:endParaRPr/>
          </a:p>
        </p:txBody>
      </p:sp>
      <p:sp>
        <p:nvSpPr>
          <p:cNvPr id="5997" name="Google Shape;5997;p480"/>
          <p:cNvSpPr txBox="1"/>
          <p:nvPr>
            <p:ph idx="4294967295" type="subTitle"/>
          </p:nvPr>
        </p:nvSpPr>
        <p:spPr>
          <a:xfrm>
            <a:off x="2488800" y="27057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Immersive websites</a:t>
            </a:r>
            <a:endParaRPr/>
          </a:p>
        </p:txBody>
      </p:sp>
      <p:pic>
        <p:nvPicPr>
          <p:cNvPr id="5998" name="Google Shape;5998;p480"/>
          <p:cNvPicPr preferRelativeResize="0"/>
          <p:nvPr/>
        </p:nvPicPr>
        <p:blipFill rotWithShape="1">
          <a:blip r:embed="rId3">
            <a:alphaModFix/>
          </a:blip>
          <a:srcRect b="0" l="0" r="0" t="0"/>
          <a:stretch/>
        </p:blipFill>
        <p:spPr>
          <a:xfrm>
            <a:off x="3354154" y="1238782"/>
            <a:ext cx="1524602" cy="1624273"/>
          </a:xfrm>
          <a:prstGeom prst="rect">
            <a:avLst/>
          </a:prstGeom>
          <a:noFill/>
          <a:ln>
            <a:noFill/>
          </a:ln>
        </p:spPr>
      </p:pic>
      <p:pic>
        <p:nvPicPr>
          <p:cNvPr id="5999" name="Google Shape;5999;p480"/>
          <p:cNvPicPr preferRelativeResize="0"/>
          <p:nvPr/>
        </p:nvPicPr>
        <p:blipFill rotWithShape="1">
          <a:blip r:embed="rId4">
            <a:alphaModFix/>
          </a:blip>
          <a:srcRect b="0" l="0" r="0" t="0"/>
          <a:stretch/>
        </p:blipFill>
        <p:spPr>
          <a:xfrm>
            <a:off x="6019089" y="1081452"/>
            <a:ext cx="1524602" cy="1624273"/>
          </a:xfrm>
          <a:prstGeom prst="rect">
            <a:avLst/>
          </a:prstGeom>
          <a:noFill/>
          <a:ln>
            <a:noFill/>
          </a:ln>
        </p:spPr>
      </p:pic>
      <p:pic>
        <p:nvPicPr>
          <p:cNvPr id="6000" name="Google Shape;6000;p480"/>
          <p:cNvPicPr preferRelativeResize="0"/>
          <p:nvPr/>
        </p:nvPicPr>
        <p:blipFill rotWithShape="1">
          <a:blip r:embed="rId5">
            <a:alphaModFix/>
          </a:blip>
          <a:srcRect b="0" l="0" r="0" t="0"/>
          <a:stretch/>
        </p:blipFill>
        <p:spPr>
          <a:xfrm>
            <a:off x="3354150" y="3625502"/>
            <a:ext cx="1524602" cy="1624273"/>
          </a:xfrm>
          <a:prstGeom prst="rect">
            <a:avLst/>
          </a:prstGeom>
          <a:noFill/>
          <a:ln>
            <a:noFill/>
          </a:ln>
        </p:spPr>
      </p:pic>
      <p:sp>
        <p:nvSpPr>
          <p:cNvPr id="6001" name="Google Shape;6001;p480"/>
          <p:cNvSpPr txBox="1"/>
          <p:nvPr>
            <p:ph idx="4294967295" type="subTitle"/>
          </p:nvPr>
        </p:nvSpPr>
        <p:spPr>
          <a:xfrm>
            <a:off x="5382700" y="52203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AI / ML</a:t>
            </a:r>
            <a:endParaRPr/>
          </a:p>
        </p:txBody>
      </p:sp>
      <p:sp>
        <p:nvSpPr>
          <p:cNvPr id="6002" name="Google Shape;6002;p480"/>
          <p:cNvSpPr txBox="1"/>
          <p:nvPr>
            <p:ph idx="4294967295" type="subTitle"/>
          </p:nvPr>
        </p:nvSpPr>
        <p:spPr>
          <a:xfrm>
            <a:off x="7971800" y="52203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Fleet management</a:t>
            </a:r>
            <a:endParaRPr/>
          </a:p>
        </p:txBody>
      </p:sp>
      <p:sp>
        <p:nvSpPr>
          <p:cNvPr id="6003" name="Google Shape;6003;p480"/>
          <p:cNvSpPr txBox="1"/>
          <p:nvPr>
            <p:ph idx="4294967295" type="subTitle"/>
          </p:nvPr>
        </p:nvSpPr>
        <p:spPr>
          <a:xfrm>
            <a:off x="2488800" y="5220325"/>
            <a:ext cx="3255300" cy="3219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Incident management</a:t>
            </a:r>
            <a:endParaRPr/>
          </a:p>
        </p:txBody>
      </p:sp>
      <p:pic>
        <p:nvPicPr>
          <p:cNvPr id="6004" name="Google Shape;6004;p480"/>
          <p:cNvPicPr preferRelativeResize="0"/>
          <p:nvPr/>
        </p:nvPicPr>
        <p:blipFill>
          <a:blip r:embed="rId6">
            <a:alphaModFix/>
          </a:blip>
          <a:stretch>
            <a:fillRect/>
          </a:stretch>
        </p:blipFill>
        <p:spPr>
          <a:xfrm>
            <a:off x="8732250" y="1142325"/>
            <a:ext cx="1524624" cy="1624298"/>
          </a:xfrm>
          <a:prstGeom prst="rect">
            <a:avLst/>
          </a:prstGeom>
          <a:noFill/>
          <a:ln>
            <a:noFill/>
          </a:ln>
        </p:spPr>
      </p:pic>
      <p:pic>
        <p:nvPicPr>
          <p:cNvPr id="6005" name="Google Shape;6005;p480"/>
          <p:cNvPicPr preferRelativeResize="0"/>
          <p:nvPr/>
        </p:nvPicPr>
        <p:blipFill rotWithShape="1">
          <a:blip r:embed="rId7">
            <a:alphaModFix/>
          </a:blip>
          <a:srcRect b="0" l="0" r="0" t="0"/>
          <a:stretch/>
        </p:blipFill>
        <p:spPr>
          <a:xfrm>
            <a:off x="6248049" y="3684478"/>
            <a:ext cx="1524602" cy="1624273"/>
          </a:xfrm>
          <a:prstGeom prst="rect">
            <a:avLst/>
          </a:prstGeom>
          <a:noFill/>
          <a:ln>
            <a:noFill/>
          </a:ln>
        </p:spPr>
      </p:pic>
      <p:pic>
        <p:nvPicPr>
          <p:cNvPr id="6006" name="Google Shape;6006;p480"/>
          <p:cNvPicPr preferRelativeResize="0"/>
          <p:nvPr/>
        </p:nvPicPr>
        <p:blipFill rotWithShape="1">
          <a:blip r:embed="rId8">
            <a:alphaModFix/>
          </a:blip>
          <a:srcRect b="0" l="139" r="139" t="0"/>
          <a:stretch/>
        </p:blipFill>
        <p:spPr>
          <a:xfrm>
            <a:off x="8837162" y="3772978"/>
            <a:ext cx="1524602" cy="1624273"/>
          </a:xfrm>
          <a:prstGeom prst="rect">
            <a:avLst/>
          </a:prstGeom>
          <a:noFill/>
          <a:ln>
            <a:noFill/>
          </a:ln>
        </p:spPr>
      </p:pic>
      <p:pic>
        <p:nvPicPr>
          <p:cNvPr id="6007" name="Google Shape;6007;p480"/>
          <p:cNvPicPr preferRelativeResize="0"/>
          <p:nvPr/>
        </p:nvPicPr>
        <p:blipFill>
          <a:blip r:embed="rId9">
            <a:alphaModFix/>
          </a:blip>
          <a:stretch>
            <a:fillRect/>
          </a:stretch>
        </p:blipFill>
        <p:spPr>
          <a:xfrm>
            <a:off x="-12" y="1519550"/>
            <a:ext cx="2676525" cy="3867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pic>
        <p:nvPicPr>
          <p:cNvPr id="6012" name="Google Shape;6012;p481"/>
          <p:cNvPicPr preferRelativeResize="0"/>
          <p:nvPr/>
        </p:nvPicPr>
        <p:blipFill rotWithShape="1">
          <a:blip r:embed="rId3">
            <a:alphaModFix/>
          </a:blip>
          <a:srcRect b="0" l="6323" r="6332" t="0"/>
          <a:stretch/>
        </p:blipFill>
        <p:spPr>
          <a:xfrm>
            <a:off x="2741886" y="3020772"/>
            <a:ext cx="1560088" cy="1786140"/>
          </a:xfrm>
          <a:prstGeom prst="rect">
            <a:avLst/>
          </a:prstGeom>
          <a:noFill/>
          <a:ln>
            <a:noFill/>
          </a:ln>
        </p:spPr>
      </p:pic>
      <p:sp>
        <p:nvSpPr>
          <p:cNvPr id="6013" name="Google Shape;6013;p481"/>
          <p:cNvSpPr/>
          <p:nvPr/>
        </p:nvSpPr>
        <p:spPr>
          <a:xfrm>
            <a:off x="2178975" y="4722100"/>
            <a:ext cx="8511300" cy="1317000"/>
          </a:xfrm>
          <a:prstGeom prst="rect">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8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Event-driven Microservices</a:t>
            </a:r>
            <a:endParaRPr>
              <a:latin typeface="Red Hat Display"/>
              <a:ea typeface="Red Hat Display"/>
              <a:cs typeface="Red Hat Display"/>
              <a:sym typeface="Red Hat Display"/>
            </a:endParaRPr>
          </a:p>
        </p:txBody>
      </p:sp>
      <p:sp>
        <p:nvSpPr>
          <p:cNvPr id="6015" name="Google Shape;6015;p4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a:p>
        </p:txBody>
      </p:sp>
      <p:sp>
        <p:nvSpPr>
          <p:cNvPr id="6016" name="Google Shape;6016;p4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17" name="Google Shape;6017;p48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a:p>
            <a:pPr indent="0" lvl="0" marL="0" rtl="0" algn="l">
              <a:spcBef>
                <a:spcPts val="0"/>
              </a:spcBef>
              <a:spcAft>
                <a:spcPts val="0"/>
              </a:spcAft>
              <a:buNone/>
            </a:pPr>
            <a:r>
              <a:t/>
            </a:r>
            <a:endParaRPr/>
          </a:p>
        </p:txBody>
      </p:sp>
      <p:sp>
        <p:nvSpPr>
          <p:cNvPr id="6018" name="Google Shape;6018;p481"/>
          <p:cNvSpPr/>
          <p:nvPr/>
        </p:nvSpPr>
        <p:spPr>
          <a:xfrm rot="5400000">
            <a:off x="3578788" y="4294013"/>
            <a:ext cx="606300" cy="2274600"/>
          </a:xfrm>
          <a:prstGeom prst="can">
            <a:avLst>
              <a:gd fmla="val 25000" name="adj"/>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9" name="Google Shape;6019;p481"/>
          <p:cNvSpPr txBox="1"/>
          <p:nvPr/>
        </p:nvSpPr>
        <p:spPr>
          <a:xfrm>
            <a:off x="2932321" y="3701621"/>
            <a:ext cx="11793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Ordering</a:t>
            </a:r>
            <a:endParaRPr sz="1300">
              <a:latin typeface="Red Hat Text"/>
              <a:ea typeface="Red Hat Text"/>
              <a:cs typeface="Red Hat Text"/>
              <a:sym typeface="Red Hat Text"/>
            </a:endParaRPr>
          </a:p>
        </p:txBody>
      </p:sp>
      <p:sp>
        <p:nvSpPr>
          <p:cNvPr id="6020" name="Google Shape;6020;p481"/>
          <p:cNvSpPr txBox="1"/>
          <p:nvPr/>
        </p:nvSpPr>
        <p:spPr>
          <a:xfrm>
            <a:off x="4614521" y="3701621"/>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Billing</a:t>
            </a:r>
            <a:endParaRPr sz="1300">
              <a:latin typeface="Red Hat Text"/>
              <a:ea typeface="Red Hat Text"/>
              <a:cs typeface="Red Hat Text"/>
              <a:sym typeface="Red Hat Text"/>
            </a:endParaRPr>
          </a:p>
        </p:txBody>
      </p:sp>
      <p:sp>
        <p:nvSpPr>
          <p:cNvPr id="6021" name="Google Shape;6021;p481"/>
          <p:cNvSpPr/>
          <p:nvPr/>
        </p:nvSpPr>
        <p:spPr>
          <a:xfrm rot="5400000">
            <a:off x="6061063" y="4294013"/>
            <a:ext cx="606300" cy="2274600"/>
          </a:xfrm>
          <a:prstGeom prst="can">
            <a:avLst>
              <a:gd fmla="val 25000" name="adj"/>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2" name="Google Shape;6022;p481"/>
          <p:cNvSpPr/>
          <p:nvPr/>
        </p:nvSpPr>
        <p:spPr>
          <a:xfrm rot="5400000">
            <a:off x="8619538" y="4294013"/>
            <a:ext cx="606300" cy="2274600"/>
          </a:xfrm>
          <a:prstGeom prst="can">
            <a:avLst>
              <a:gd fmla="val 25000" name="adj"/>
            </a:avLst>
          </a:prstGeom>
          <a:solidFill>
            <a:srgbClr val="EE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3" name="Google Shape;6023;p481"/>
          <p:cNvSpPr txBox="1"/>
          <p:nvPr/>
        </p:nvSpPr>
        <p:spPr>
          <a:xfrm>
            <a:off x="2987113" y="5290113"/>
            <a:ext cx="17550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Orders</a:t>
            </a:r>
            <a:endParaRPr b="1">
              <a:solidFill>
                <a:srgbClr val="FFFFFF"/>
              </a:solidFill>
              <a:latin typeface="Red Hat Text"/>
              <a:ea typeface="Red Hat Text"/>
              <a:cs typeface="Red Hat Text"/>
              <a:sym typeface="Red Hat Text"/>
            </a:endParaRPr>
          </a:p>
        </p:txBody>
      </p:sp>
      <p:sp>
        <p:nvSpPr>
          <p:cNvPr id="6024" name="Google Shape;6024;p481"/>
          <p:cNvSpPr txBox="1"/>
          <p:nvPr/>
        </p:nvSpPr>
        <p:spPr>
          <a:xfrm>
            <a:off x="5486713" y="5285363"/>
            <a:ext cx="17550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Payments</a:t>
            </a:r>
            <a:endParaRPr b="1">
              <a:solidFill>
                <a:srgbClr val="FFFFFF"/>
              </a:solidFill>
              <a:latin typeface="Red Hat Text"/>
              <a:ea typeface="Red Hat Text"/>
              <a:cs typeface="Red Hat Text"/>
              <a:sym typeface="Red Hat Text"/>
            </a:endParaRPr>
          </a:p>
        </p:txBody>
      </p:sp>
      <p:sp>
        <p:nvSpPr>
          <p:cNvPr id="6025" name="Google Shape;6025;p481"/>
          <p:cNvSpPr txBox="1"/>
          <p:nvPr/>
        </p:nvSpPr>
        <p:spPr>
          <a:xfrm>
            <a:off x="8045188" y="5285363"/>
            <a:ext cx="17550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ed Hat Text"/>
                <a:ea typeface="Red Hat Text"/>
                <a:cs typeface="Red Hat Text"/>
                <a:sym typeface="Red Hat Text"/>
              </a:rPr>
              <a:t>Shipments</a:t>
            </a:r>
            <a:endParaRPr b="1">
              <a:solidFill>
                <a:srgbClr val="FFFFFF"/>
              </a:solidFill>
              <a:latin typeface="Red Hat Text"/>
              <a:ea typeface="Red Hat Text"/>
              <a:cs typeface="Red Hat Text"/>
              <a:sym typeface="Red Hat Text"/>
            </a:endParaRPr>
          </a:p>
        </p:txBody>
      </p:sp>
      <p:sp>
        <p:nvSpPr>
          <p:cNvPr id="6026" name="Google Shape;6026;p481"/>
          <p:cNvSpPr txBox="1"/>
          <p:nvPr/>
        </p:nvSpPr>
        <p:spPr>
          <a:xfrm>
            <a:off x="6953721" y="3701621"/>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Shipping</a:t>
            </a:r>
            <a:endParaRPr sz="1300">
              <a:latin typeface="Red Hat Text"/>
              <a:ea typeface="Red Hat Text"/>
              <a:cs typeface="Red Hat Text"/>
              <a:sym typeface="Red Hat Text"/>
            </a:endParaRPr>
          </a:p>
        </p:txBody>
      </p:sp>
      <p:sp>
        <p:nvSpPr>
          <p:cNvPr id="6027" name="Google Shape;6027;p481"/>
          <p:cNvSpPr txBox="1"/>
          <p:nvPr/>
        </p:nvSpPr>
        <p:spPr>
          <a:xfrm>
            <a:off x="9293096" y="3705283"/>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Inventory</a:t>
            </a:r>
            <a:endParaRPr sz="1300">
              <a:latin typeface="Red Hat Text"/>
              <a:ea typeface="Red Hat Text"/>
              <a:cs typeface="Red Hat Text"/>
              <a:sym typeface="Red Hat Text"/>
            </a:endParaRPr>
          </a:p>
        </p:txBody>
      </p:sp>
      <p:sp>
        <p:nvSpPr>
          <p:cNvPr id="6028" name="Google Shape;6028;p481"/>
          <p:cNvSpPr txBox="1"/>
          <p:nvPr/>
        </p:nvSpPr>
        <p:spPr>
          <a:xfrm>
            <a:off x="8271246" y="2435258"/>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Notification</a:t>
            </a:r>
            <a:endParaRPr sz="1300">
              <a:latin typeface="Red Hat Text"/>
              <a:ea typeface="Red Hat Text"/>
              <a:cs typeface="Red Hat Text"/>
              <a:sym typeface="Red Hat Text"/>
            </a:endParaRPr>
          </a:p>
        </p:txBody>
      </p:sp>
      <p:cxnSp>
        <p:nvCxnSpPr>
          <p:cNvPr id="6029" name="Google Shape;6029;p481"/>
          <p:cNvCxnSpPr/>
          <p:nvPr/>
        </p:nvCxnSpPr>
        <p:spPr>
          <a:xfrm>
            <a:off x="3521963" y="4473450"/>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0" name="Google Shape;6030;p481"/>
          <p:cNvCxnSpPr/>
          <p:nvPr/>
        </p:nvCxnSpPr>
        <p:spPr>
          <a:xfrm rot="10800000">
            <a:off x="4742113" y="4473450"/>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1" name="Google Shape;6031;p481"/>
          <p:cNvCxnSpPr/>
          <p:nvPr/>
        </p:nvCxnSpPr>
        <p:spPr>
          <a:xfrm rot="10800000">
            <a:off x="7099713" y="4473450"/>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2" name="Google Shape;6032;p481"/>
          <p:cNvCxnSpPr/>
          <p:nvPr/>
        </p:nvCxnSpPr>
        <p:spPr>
          <a:xfrm>
            <a:off x="5734938" y="4473450"/>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3" name="Google Shape;6033;p481"/>
          <p:cNvCxnSpPr/>
          <p:nvPr/>
        </p:nvCxnSpPr>
        <p:spPr>
          <a:xfrm>
            <a:off x="8045188" y="4473450"/>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4" name="Google Shape;6034;p481"/>
          <p:cNvCxnSpPr/>
          <p:nvPr/>
        </p:nvCxnSpPr>
        <p:spPr>
          <a:xfrm rot="10800000">
            <a:off x="9521938" y="4475263"/>
            <a:ext cx="0" cy="619800"/>
          </a:xfrm>
          <a:prstGeom prst="straightConnector1">
            <a:avLst/>
          </a:prstGeom>
          <a:noFill/>
          <a:ln cap="flat" cmpd="sng" w="19050">
            <a:solidFill>
              <a:schemeClr val="dk2"/>
            </a:solidFill>
            <a:prstDash val="solid"/>
            <a:round/>
            <a:headEnd len="med" w="med" type="none"/>
            <a:tailEnd len="med" w="med" type="triangle"/>
          </a:ln>
        </p:spPr>
      </p:cxnSp>
      <p:cxnSp>
        <p:nvCxnSpPr>
          <p:cNvPr id="6035" name="Google Shape;6035;p481"/>
          <p:cNvCxnSpPr>
            <a:stCxn id="6022" idx="2"/>
            <a:endCxn id="6036" idx="2"/>
          </p:cNvCxnSpPr>
          <p:nvPr/>
        </p:nvCxnSpPr>
        <p:spPr>
          <a:xfrm rot="10800000">
            <a:off x="8897788" y="3172163"/>
            <a:ext cx="24900" cy="1956000"/>
          </a:xfrm>
          <a:prstGeom prst="straightConnector1">
            <a:avLst/>
          </a:prstGeom>
          <a:noFill/>
          <a:ln cap="flat" cmpd="sng" w="19050">
            <a:solidFill>
              <a:schemeClr val="dk2"/>
            </a:solidFill>
            <a:prstDash val="solid"/>
            <a:round/>
            <a:headEnd len="med" w="med" type="none"/>
            <a:tailEnd len="med" w="med" type="triangle"/>
          </a:ln>
        </p:spPr>
      </p:cxnSp>
      <p:pic>
        <p:nvPicPr>
          <p:cNvPr id="6037" name="Google Shape;6037;p481"/>
          <p:cNvPicPr preferRelativeResize="0"/>
          <p:nvPr/>
        </p:nvPicPr>
        <p:blipFill>
          <a:blip r:embed="rId4">
            <a:alphaModFix/>
          </a:blip>
          <a:stretch>
            <a:fillRect/>
          </a:stretch>
        </p:blipFill>
        <p:spPr>
          <a:xfrm>
            <a:off x="1501738" y="2487425"/>
            <a:ext cx="927575" cy="927575"/>
          </a:xfrm>
          <a:prstGeom prst="rect">
            <a:avLst/>
          </a:prstGeom>
          <a:noFill/>
          <a:ln>
            <a:noFill/>
          </a:ln>
        </p:spPr>
      </p:pic>
      <p:cxnSp>
        <p:nvCxnSpPr>
          <p:cNvPr id="6038" name="Google Shape;6038;p481"/>
          <p:cNvCxnSpPr/>
          <p:nvPr/>
        </p:nvCxnSpPr>
        <p:spPr>
          <a:xfrm>
            <a:off x="2922621" y="2955699"/>
            <a:ext cx="668100" cy="415500"/>
          </a:xfrm>
          <a:prstGeom prst="straightConnector1">
            <a:avLst/>
          </a:prstGeom>
          <a:noFill/>
          <a:ln cap="flat" cmpd="sng" w="19050">
            <a:solidFill>
              <a:schemeClr val="dk2"/>
            </a:solidFill>
            <a:prstDash val="solid"/>
            <a:round/>
            <a:headEnd len="med" w="med" type="none"/>
            <a:tailEnd len="med" w="med" type="triangle"/>
          </a:ln>
        </p:spPr>
      </p:cxnSp>
      <p:cxnSp>
        <p:nvCxnSpPr>
          <p:cNvPr id="6039" name="Google Shape;6039;p481"/>
          <p:cNvCxnSpPr/>
          <p:nvPr/>
        </p:nvCxnSpPr>
        <p:spPr>
          <a:xfrm flipH="1">
            <a:off x="2525346" y="2687258"/>
            <a:ext cx="5745900" cy="2700"/>
          </a:xfrm>
          <a:prstGeom prst="straightConnector1">
            <a:avLst/>
          </a:prstGeom>
          <a:noFill/>
          <a:ln cap="flat" cmpd="sng" w="19050">
            <a:solidFill>
              <a:schemeClr val="dk2"/>
            </a:solidFill>
            <a:prstDash val="dash"/>
            <a:round/>
            <a:headEnd len="med" w="med" type="none"/>
            <a:tailEnd len="med" w="med" type="triangle"/>
          </a:ln>
        </p:spPr>
      </p:cxnSp>
      <p:pic>
        <p:nvPicPr>
          <p:cNvPr id="6040" name="Google Shape;6040;p481"/>
          <p:cNvPicPr preferRelativeResize="0"/>
          <p:nvPr/>
        </p:nvPicPr>
        <p:blipFill rotWithShape="1">
          <a:blip r:embed="rId3">
            <a:alphaModFix/>
          </a:blip>
          <a:srcRect b="0" l="6323" r="6332" t="0"/>
          <a:stretch/>
        </p:blipFill>
        <p:spPr>
          <a:xfrm>
            <a:off x="4494486" y="3020772"/>
            <a:ext cx="1560088" cy="1786140"/>
          </a:xfrm>
          <a:prstGeom prst="rect">
            <a:avLst/>
          </a:prstGeom>
          <a:noFill/>
          <a:ln>
            <a:noFill/>
          </a:ln>
        </p:spPr>
      </p:pic>
      <p:pic>
        <p:nvPicPr>
          <p:cNvPr id="6041" name="Google Shape;6041;p481"/>
          <p:cNvPicPr preferRelativeResize="0"/>
          <p:nvPr/>
        </p:nvPicPr>
        <p:blipFill rotWithShape="1">
          <a:blip r:embed="rId3">
            <a:alphaModFix/>
          </a:blip>
          <a:srcRect b="0" l="6323" r="6332" t="0"/>
          <a:stretch/>
        </p:blipFill>
        <p:spPr>
          <a:xfrm>
            <a:off x="6856686" y="3020772"/>
            <a:ext cx="1560088" cy="1786140"/>
          </a:xfrm>
          <a:prstGeom prst="rect">
            <a:avLst/>
          </a:prstGeom>
          <a:noFill/>
          <a:ln>
            <a:noFill/>
          </a:ln>
        </p:spPr>
      </p:pic>
      <p:pic>
        <p:nvPicPr>
          <p:cNvPr id="6042" name="Google Shape;6042;p481"/>
          <p:cNvPicPr preferRelativeResize="0"/>
          <p:nvPr/>
        </p:nvPicPr>
        <p:blipFill rotWithShape="1">
          <a:blip r:embed="rId3">
            <a:alphaModFix/>
          </a:blip>
          <a:srcRect b="0" l="6323" r="6332" t="0"/>
          <a:stretch/>
        </p:blipFill>
        <p:spPr>
          <a:xfrm>
            <a:off x="9218886" y="3020772"/>
            <a:ext cx="1560088" cy="1786140"/>
          </a:xfrm>
          <a:prstGeom prst="rect">
            <a:avLst/>
          </a:prstGeom>
          <a:noFill/>
          <a:ln>
            <a:noFill/>
          </a:ln>
        </p:spPr>
      </p:pic>
      <p:pic>
        <p:nvPicPr>
          <p:cNvPr id="6043" name="Google Shape;6043;p481"/>
          <p:cNvPicPr preferRelativeResize="0"/>
          <p:nvPr/>
        </p:nvPicPr>
        <p:blipFill rotWithShape="1">
          <a:blip r:embed="rId3">
            <a:alphaModFix/>
          </a:blip>
          <a:srcRect b="0" l="6323" r="6332" t="0"/>
          <a:stretch/>
        </p:blipFill>
        <p:spPr>
          <a:xfrm>
            <a:off x="8152086" y="1725372"/>
            <a:ext cx="1560088" cy="17861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7" name="Shape 6047"/>
        <p:cNvGrpSpPr/>
        <p:nvPr/>
      </p:nvGrpSpPr>
      <p:grpSpPr>
        <a:xfrm>
          <a:off x="0" y="0"/>
          <a:ext cx="0" cy="0"/>
          <a:chOff x="0" y="0"/>
          <a:chExt cx="0" cy="0"/>
        </a:xfrm>
      </p:grpSpPr>
      <p:sp>
        <p:nvSpPr>
          <p:cNvPr id="6048" name="Google Shape;6048;p482"/>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latin typeface="Red Hat Display"/>
                <a:ea typeface="Red Hat Display"/>
                <a:cs typeface="Red Hat Display"/>
                <a:sym typeface="Red Hat Display"/>
              </a:rPr>
              <a:t>Request-reply vs Event-driven</a:t>
            </a:r>
            <a:endParaRPr sz="2600">
              <a:latin typeface="Red Hat Display"/>
              <a:ea typeface="Red Hat Display"/>
              <a:cs typeface="Red Hat Display"/>
              <a:sym typeface="Red Hat Display"/>
            </a:endParaRPr>
          </a:p>
        </p:txBody>
      </p:sp>
      <p:sp>
        <p:nvSpPr>
          <p:cNvPr id="6049" name="Google Shape;6049;p482"/>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50" name="Google Shape;6050;p482"/>
          <p:cNvSpPr txBox="1"/>
          <p:nvPr>
            <p:ph idx="1" type="subTitle"/>
          </p:nvPr>
        </p:nvSpPr>
        <p:spPr>
          <a:xfrm>
            <a:off x="447775" y="55441"/>
            <a:ext cx="5148900" cy="816300"/>
          </a:xfrm>
          <a:prstGeom prst="rect">
            <a:avLst/>
          </a:prstGeom>
        </p:spPr>
        <p:txBody>
          <a:bodyPr anchorCtr="0" anchor="ctr" bIns="91450" lIns="438900" spcFirstLastPara="1" rIns="91450" wrap="square" tIns="91450">
            <a:noAutofit/>
          </a:bodyPr>
          <a:lstStyle/>
          <a:p>
            <a:pPr indent="0" lvl="0" marL="0" rtl="0" algn="l">
              <a:spcBef>
                <a:spcPts val="0"/>
              </a:spcBef>
              <a:spcAft>
                <a:spcPts val="0"/>
              </a:spcAft>
              <a:buClr>
                <a:schemeClr val="dk1"/>
              </a:buClr>
              <a:buSzPts val="1100"/>
              <a:buFont typeface="Arial"/>
              <a:buNone/>
            </a:pPr>
            <a:r>
              <a:rPr lang="en" sz="1000">
                <a:solidFill>
                  <a:schemeClr val="accent1"/>
                </a:solidFill>
                <a:latin typeface="Red Hat Text Medium"/>
                <a:ea typeface="Red Hat Text Medium"/>
                <a:cs typeface="Red Hat Text Medium"/>
                <a:sym typeface="Red Hat Text Medium"/>
              </a:rPr>
              <a:t>EVENT-DRIVEN ARCHITECTURE</a:t>
            </a:r>
            <a:endParaRPr/>
          </a:p>
        </p:txBody>
      </p:sp>
      <p:pic>
        <p:nvPicPr>
          <p:cNvPr id="6051" name="Google Shape;6051;p482"/>
          <p:cNvPicPr preferRelativeResize="0"/>
          <p:nvPr/>
        </p:nvPicPr>
        <p:blipFill rotWithShape="1">
          <a:blip r:embed="rId3">
            <a:alphaModFix/>
          </a:blip>
          <a:srcRect b="0" l="6323" r="6332" t="0"/>
          <a:stretch/>
        </p:blipFill>
        <p:spPr>
          <a:xfrm>
            <a:off x="2313362" y="2407895"/>
            <a:ext cx="751247" cy="860101"/>
          </a:xfrm>
          <a:prstGeom prst="rect">
            <a:avLst/>
          </a:prstGeom>
          <a:noFill/>
          <a:ln>
            <a:noFill/>
          </a:ln>
        </p:spPr>
      </p:pic>
      <p:pic>
        <p:nvPicPr>
          <p:cNvPr id="6052" name="Google Shape;6052;p482"/>
          <p:cNvPicPr preferRelativeResize="0"/>
          <p:nvPr/>
        </p:nvPicPr>
        <p:blipFill>
          <a:blip r:embed="rId4">
            <a:alphaModFix/>
          </a:blip>
          <a:stretch>
            <a:fillRect/>
          </a:stretch>
        </p:blipFill>
        <p:spPr>
          <a:xfrm>
            <a:off x="8040774" y="2275228"/>
            <a:ext cx="1297225" cy="1300850"/>
          </a:xfrm>
          <a:prstGeom prst="rect">
            <a:avLst/>
          </a:prstGeom>
          <a:noFill/>
          <a:ln>
            <a:noFill/>
          </a:ln>
        </p:spPr>
      </p:pic>
      <p:pic>
        <p:nvPicPr>
          <p:cNvPr id="6053" name="Google Shape;6053;p482"/>
          <p:cNvPicPr preferRelativeResize="0"/>
          <p:nvPr/>
        </p:nvPicPr>
        <p:blipFill>
          <a:blip r:embed="rId5">
            <a:alphaModFix/>
          </a:blip>
          <a:stretch>
            <a:fillRect/>
          </a:stretch>
        </p:blipFill>
        <p:spPr>
          <a:xfrm>
            <a:off x="4002082" y="2453432"/>
            <a:ext cx="769017" cy="769017"/>
          </a:xfrm>
          <a:prstGeom prst="rect">
            <a:avLst/>
          </a:prstGeom>
          <a:noFill/>
          <a:ln>
            <a:noFill/>
          </a:ln>
        </p:spPr>
      </p:pic>
      <p:cxnSp>
        <p:nvCxnSpPr>
          <p:cNvPr id="6054" name="Google Shape;6054;p482"/>
          <p:cNvCxnSpPr>
            <a:stCxn id="6051" idx="0"/>
            <a:endCxn id="6053" idx="0"/>
          </p:cNvCxnSpPr>
          <p:nvPr/>
        </p:nvCxnSpPr>
        <p:spPr>
          <a:xfrm flipH="1" rot="-5400000">
            <a:off x="3515036" y="1581845"/>
            <a:ext cx="45600" cy="1697700"/>
          </a:xfrm>
          <a:prstGeom prst="curvedConnector3">
            <a:avLst>
              <a:gd fmla="val -1057199" name="adj1"/>
            </a:avLst>
          </a:prstGeom>
          <a:noFill/>
          <a:ln cap="flat" cmpd="sng" w="38100">
            <a:solidFill>
              <a:srgbClr val="EE0000"/>
            </a:solidFill>
            <a:prstDash val="solid"/>
            <a:round/>
            <a:headEnd len="med" w="med" type="none"/>
            <a:tailEnd len="med" w="med" type="triangle"/>
          </a:ln>
        </p:spPr>
      </p:cxnSp>
      <p:cxnSp>
        <p:nvCxnSpPr>
          <p:cNvPr id="6055" name="Google Shape;6055;p482"/>
          <p:cNvCxnSpPr>
            <a:stCxn id="6053" idx="2"/>
            <a:endCxn id="6051" idx="2"/>
          </p:cNvCxnSpPr>
          <p:nvPr/>
        </p:nvCxnSpPr>
        <p:spPr>
          <a:xfrm rot="5400000">
            <a:off x="3514941" y="2396399"/>
            <a:ext cx="45600" cy="1697700"/>
          </a:xfrm>
          <a:prstGeom prst="curvedConnector3">
            <a:avLst>
              <a:gd fmla="val 1207542" name="adj1"/>
            </a:avLst>
          </a:prstGeom>
          <a:noFill/>
          <a:ln cap="flat" cmpd="sng" w="38100">
            <a:solidFill>
              <a:srgbClr val="EE0000"/>
            </a:solidFill>
            <a:prstDash val="solid"/>
            <a:round/>
            <a:headEnd len="med" w="med" type="none"/>
            <a:tailEnd len="med" w="med" type="triangle"/>
          </a:ln>
        </p:spPr>
      </p:cxnSp>
      <p:pic>
        <p:nvPicPr>
          <p:cNvPr id="6056" name="Google Shape;6056;p482"/>
          <p:cNvPicPr preferRelativeResize="0"/>
          <p:nvPr/>
        </p:nvPicPr>
        <p:blipFill rotWithShape="1">
          <a:blip r:embed="rId6">
            <a:alphaModFix/>
          </a:blip>
          <a:srcRect b="9196" l="0" r="0" t="9204"/>
          <a:stretch/>
        </p:blipFill>
        <p:spPr>
          <a:xfrm>
            <a:off x="9879352" y="2274424"/>
            <a:ext cx="769000" cy="629226"/>
          </a:xfrm>
          <a:prstGeom prst="rect">
            <a:avLst/>
          </a:prstGeom>
          <a:noFill/>
          <a:ln>
            <a:noFill/>
          </a:ln>
        </p:spPr>
      </p:pic>
      <p:pic>
        <p:nvPicPr>
          <p:cNvPr id="6057" name="Google Shape;6057;p482"/>
          <p:cNvPicPr preferRelativeResize="0"/>
          <p:nvPr/>
        </p:nvPicPr>
        <p:blipFill rotWithShape="1">
          <a:blip r:embed="rId6">
            <a:alphaModFix/>
          </a:blip>
          <a:srcRect b="9196" l="0" r="0" t="9204"/>
          <a:stretch/>
        </p:blipFill>
        <p:spPr>
          <a:xfrm>
            <a:off x="9879350" y="2875975"/>
            <a:ext cx="769000" cy="629225"/>
          </a:xfrm>
          <a:prstGeom prst="rect">
            <a:avLst/>
          </a:prstGeom>
          <a:noFill/>
          <a:ln>
            <a:noFill/>
          </a:ln>
        </p:spPr>
      </p:pic>
      <p:pic>
        <p:nvPicPr>
          <p:cNvPr id="6058" name="Google Shape;6058;p482"/>
          <p:cNvPicPr preferRelativeResize="0"/>
          <p:nvPr/>
        </p:nvPicPr>
        <p:blipFill rotWithShape="1">
          <a:blip r:embed="rId6">
            <a:alphaModFix/>
          </a:blip>
          <a:srcRect b="9196" l="0" r="0" t="9204"/>
          <a:stretch/>
        </p:blipFill>
        <p:spPr>
          <a:xfrm>
            <a:off x="6651251" y="2541150"/>
            <a:ext cx="939823" cy="769000"/>
          </a:xfrm>
          <a:prstGeom prst="rect">
            <a:avLst/>
          </a:prstGeom>
          <a:noFill/>
          <a:ln>
            <a:noFill/>
          </a:ln>
        </p:spPr>
      </p:pic>
      <p:cxnSp>
        <p:nvCxnSpPr>
          <p:cNvPr id="6059" name="Google Shape;6059;p482"/>
          <p:cNvCxnSpPr>
            <a:stCxn id="6058" idx="3"/>
            <a:endCxn id="6052" idx="1"/>
          </p:cNvCxnSpPr>
          <p:nvPr/>
        </p:nvCxnSpPr>
        <p:spPr>
          <a:xfrm>
            <a:off x="7591075" y="2925650"/>
            <a:ext cx="449700" cy="0"/>
          </a:xfrm>
          <a:prstGeom prst="straightConnector1">
            <a:avLst/>
          </a:prstGeom>
          <a:noFill/>
          <a:ln cap="flat" cmpd="sng" w="38100">
            <a:solidFill>
              <a:srgbClr val="EE0000"/>
            </a:solidFill>
            <a:prstDash val="solid"/>
            <a:round/>
            <a:headEnd len="med" w="med" type="none"/>
            <a:tailEnd len="med" w="med" type="triangle"/>
          </a:ln>
        </p:spPr>
      </p:cxnSp>
      <p:cxnSp>
        <p:nvCxnSpPr>
          <p:cNvPr id="6060" name="Google Shape;6060;p482"/>
          <p:cNvCxnSpPr>
            <a:endCxn id="6056" idx="1"/>
          </p:cNvCxnSpPr>
          <p:nvPr/>
        </p:nvCxnSpPr>
        <p:spPr>
          <a:xfrm flipH="1" rot="10800000">
            <a:off x="9374752" y="2589037"/>
            <a:ext cx="504600" cy="3900"/>
          </a:xfrm>
          <a:prstGeom prst="straightConnector1">
            <a:avLst/>
          </a:prstGeom>
          <a:noFill/>
          <a:ln cap="flat" cmpd="sng" w="38100">
            <a:solidFill>
              <a:srgbClr val="EE0000"/>
            </a:solidFill>
            <a:prstDash val="solid"/>
            <a:round/>
            <a:headEnd len="med" w="med" type="none"/>
            <a:tailEnd len="med" w="med" type="triangle"/>
          </a:ln>
        </p:spPr>
      </p:cxnSp>
      <p:cxnSp>
        <p:nvCxnSpPr>
          <p:cNvPr id="6061" name="Google Shape;6061;p482"/>
          <p:cNvCxnSpPr>
            <a:endCxn id="6057" idx="1"/>
          </p:cNvCxnSpPr>
          <p:nvPr/>
        </p:nvCxnSpPr>
        <p:spPr>
          <a:xfrm flipH="1" rot="10800000">
            <a:off x="9340250" y="3190587"/>
            <a:ext cx="539100" cy="5100"/>
          </a:xfrm>
          <a:prstGeom prst="straightConnector1">
            <a:avLst/>
          </a:prstGeom>
          <a:noFill/>
          <a:ln cap="flat" cmpd="sng" w="38100">
            <a:solidFill>
              <a:srgbClr val="EE0000"/>
            </a:solidFill>
            <a:prstDash val="solid"/>
            <a:round/>
            <a:headEnd len="med" w="med" type="none"/>
            <a:tailEnd len="med" w="med" type="triangle"/>
          </a:ln>
        </p:spPr>
      </p:cxnSp>
      <p:sp>
        <p:nvSpPr>
          <p:cNvPr id="6062" name="Google Shape;6062;p482"/>
          <p:cNvSpPr txBox="1"/>
          <p:nvPr/>
        </p:nvSpPr>
        <p:spPr>
          <a:xfrm>
            <a:off x="1560563" y="4097473"/>
            <a:ext cx="3963300" cy="188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1800">
                <a:latin typeface="Red Hat Text"/>
                <a:ea typeface="Red Hat Text"/>
                <a:cs typeface="Red Hat Text"/>
                <a:sym typeface="Red Hat Text"/>
              </a:rPr>
              <a:t>S</a:t>
            </a:r>
            <a:r>
              <a:rPr lang="en" sz="1800">
                <a:solidFill>
                  <a:srgbClr val="000000"/>
                </a:solidFill>
                <a:latin typeface="Red Hat Text"/>
                <a:ea typeface="Red Hat Text"/>
                <a:cs typeface="Red Hat Text"/>
                <a:sym typeface="Red Hat Text"/>
              </a:rPr>
              <a:t>ynchronous &amp; ephemeral</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Low composability</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Simplified model</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Low tolerance to failure </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Best practices evolved as REST</a:t>
            </a:r>
            <a:endParaRPr sz="1800">
              <a:latin typeface="Red Hat Text"/>
              <a:ea typeface="Red Hat Text"/>
              <a:cs typeface="Red Hat Text"/>
              <a:sym typeface="Red Hat Text"/>
            </a:endParaRPr>
          </a:p>
        </p:txBody>
      </p:sp>
      <p:sp>
        <p:nvSpPr>
          <p:cNvPr id="6063" name="Google Shape;6063;p482"/>
          <p:cNvSpPr txBox="1"/>
          <p:nvPr/>
        </p:nvSpPr>
        <p:spPr>
          <a:xfrm>
            <a:off x="6668138" y="4097475"/>
            <a:ext cx="3963300" cy="188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latin typeface="Red Hat Text"/>
                <a:ea typeface="Red Hat Text"/>
                <a:cs typeface="Red Hat Text"/>
                <a:sym typeface="Red Hat Text"/>
              </a:rPr>
              <a:t>Asynchronous and persistent Decoupled</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Highly composable</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Complex model</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High tolerance to failure</a:t>
            </a:r>
            <a:endParaRPr sz="1800">
              <a:latin typeface="Red Hat Text"/>
              <a:ea typeface="Red Hat Text"/>
              <a:cs typeface="Red Hat Text"/>
              <a:sym typeface="Red Hat Text"/>
            </a:endParaRPr>
          </a:p>
          <a:p>
            <a:pPr indent="0" lvl="0" marL="0" rtl="0" algn="ctr">
              <a:lnSpc>
                <a:spcPct val="115000"/>
              </a:lnSpc>
              <a:spcBef>
                <a:spcPts val="0"/>
              </a:spcBef>
              <a:spcAft>
                <a:spcPts val="0"/>
              </a:spcAft>
              <a:buNone/>
            </a:pPr>
            <a:r>
              <a:rPr lang="en" sz="1800">
                <a:latin typeface="Red Hat Text"/>
                <a:ea typeface="Red Hat Text"/>
                <a:cs typeface="Red Hat Text"/>
                <a:sym typeface="Red Hat Text"/>
              </a:rPr>
              <a:t>Best practices are still evolving </a:t>
            </a:r>
            <a:endParaRPr sz="1800">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7" name="Shape 6067"/>
        <p:cNvGrpSpPr/>
        <p:nvPr/>
      </p:nvGrpSpPr>
      <p:grpSpPr>
        <a:xfrm>
          <a:off x="0" y="0"/>
          <a:ext cx="0" cy="0"/>
          <a:chOff x="0" y="0"/>
          <a:chExt cx="0" cy="0"/>
        </a:xfrm>
      </p:grpSpPr>
      <p:sp>
        <p:nvSpPr>
          <p:cNvPr id="6068" name="Google Shape;6068;p483"/>
          <p:cNvSpPr txBox="1"/>
          <p:nvPr/>
        </p:nvSpPr>
        <p:spPr>
          <a:xfrm>
            <a:off x="4593982" y="5472998"/>
            <a:ext cx="1941000" cy="5463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b="1" lang="en" sz="1700">
                <a:solidFill>
                  <a:srgbClr val="FFFFFF"/>
                </a:solidFill>
              </a:rPr>
              <a:t>APAC</a:t>
            </a:r>
            <a:endParaRPr b="1" sz="1700">
              <a:solidFill>
                <a:srgbClr val="FFFFFF"/>
              </a:solidFill>
            </a:endParaRPr>
          </a:p>
        </p:txBody>
      </p:sp>
      <p:sp>
        <p:nvSpPr>
          <p:cNvPr id="6069" name="Google Shape;6069;p483"/>
          <p:cNvSpPr/>
          <p:nvPr/>
        </p:nvSpPr>
        <p:spPr>
          <a:xfrm>
            <a:off x="1867109" y="2021788"/>
            <a:ext cx="3267300" cy="2553000"/>
          </a:xfrm>
          <a:prstGeom prst="ellipse">
            <a:avLst/>
          </a:prstGeom>
          <a:noFill/>
          <a:ln cap="flat" cmpd="sng" w="19050">
            <a:solidFill>
              <a:srgbClr val="EE0000"/>
            </a:solidFill>
            <a:prstDash val="lgDash"/>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sz="900"/>
          </a:p>
        </p:txBody>
      </p:sp>
      <p:sp>
        <p:nvSpPr>
          <p:cNvPr id="6070" name="Google Shape;6070;p483"/>
          <p:cNvSpPr/>
          <p:nvPr/>
        </p:nvSpPr>
        <p:spPr>
          <a:xfrm>
            <a:off x="6433954" y="2848900"/>
            <a:ext cx="1531500" cy="811800"/>
          </a:xfrm>
          <a:prstGeom prst="rect">
            <a:avLst/>
          </a:prstGeom>
          <a:solidFill>
            <a:schemeClr val="accent3"/>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Microservices</a:t>
            </a:r>
            <a:endParaRPr>
              <a:solidFill>
                <a:srgbClr val="FFFFFF"/>
              </a:solidFill>
              <a:latin typeface="Red Hat Text Medium"/>
              <a:ea typeface="Red Hat Text Medium"/>
              <a:cs typeface="Red Hat Text Medium"/>
              <a:sym typeface="Red Hat Text Medium"/>
            </a:endParaRPr>
          </a:p>
        </p:txBody>
      </p:sp>
      <p:sp>
        <p:nvSpPr>
          <p:cNvPr id="6071" name="Google Shape;6071;p483"/>
          <p:cNvSpPr/>
          <p:nvPr/>
        </p:nvSpPr>
        <p:spPr>
          <a:xfrm>
            <a:off x="9600154" y="2848900"/>
            <a:ext cx="1531500" cy="811800"/>
          </a:xfrm>
          <a:prstGeom prst="rect">
            <a:avLst/>
          </a:prstGeom>
          <a:solidFill>
            <a:schemeClr val="accent2"/>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Lines of Business</a:t>
            </a:r>
            <a:endParaRPr>
              <a:solidFill>
                <a:srgbClr val="FFFFFF"/>
              </a:solidFill>
              <a:latin typeface="Red Hat Text Medium"/>
              <a:ea typeface="Red Hat Text Medium"/>
              <a:cs typeface="Red Hat Text Medium"/>
              <a:sym typeface="Red Hat Text Medium"/>
            </a:endParaRPr>
          </a:p>
        </p:txBody>
      </p:sp>
      <p:sp>
        <p:nvSpPr>
          <p:cNvPr id="6072" name="Google Shape;6072;p483"/>
          <p:cNvSpPr/>
          <p:nvPr/>
        </p:nvSpPr>
        <p:spPr>
          <a:xfrm>
            <a:off x="8240032" y="1738638"/>
            <a:ext cx="1068900" cy="811800"/>
          </a:xfrm>
          <a:prstGeom prst="rect">
            <a:avLst/>
          </a:prstGeom>
          <a:solidFill>
            <a:srgbClr val="C80000"/>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Apps</a:t>
            </a:r>
            <a:endParaRPr>
              <a:solidFill>
                <a:srgbClr val="FFFFFF"/>
              </a:solidFill>
              <a:latin typeface="Red Hat Text Medium"/>
              <a:ea typeface="Red Hat Text Medium"/>
              <a:cs typeface="Red Hat Text Medium"/>
              <a:sym typeface="Red Hat Text Medium"/>
            </a:endParaRPr>
          </a:p>
        </p:txBody>
      </p:sp>
      <p:sp>
        <p:nvSpPr>
          <p:cNvPr id="6073" name="Google Shape;6073;p483"/>
          <p:cNvSpPr/>
          <p:nvPr/>
        </p:nvSpPr>
        <p:spPr>
          <a:xfrm>
            <a:off x="8240032" y="4080614"/>
            <a:ext cx="1068900" cy="811800"/>
          </a:xfrm>
          <a:prstGeom prst="rect">
            <a:avLst/>
          </a:prstGeom>
          <a:solidFill>
            <a:srgbClr val="FF004A"/>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lang="en">
                <a:solidFill>
                  <a:srgbClr val="FFFFFF"/>
                </a:solidFill>
                <a:latin typeface="Red Hat Text Medium"/>
                <a:ea typeface="Red Hat Text Medium"/>
                <a:cs typeface="Red Hat Text Medium"/>
                <a:sym typeface="Red Hat Text Medium"/>
              </a:rPr>
              <a:t>Regions</a:t>
            </a:r>
            <a:endParaRPr>
              <a:solidFill>
                <a:srgbClr val="FFFFFF"/>
              </a:solidFill>
              <a:latin typeface="Red Hat Text Medium"/>
              <a:ea typeface="Red Hat Text Medium"/>
              <a:cs typeface="Red Hat Text Medium"/>
              <a:sym typeface="Red Hat Text Medium"/>
            </a:endParaRPr>
          </a:p>
        </p:txBody>
      </p:sp>
      <p:sp>
        <p:nvSpPr>
          <p:cNvPr id="6074" name="Google Shape;6074;p483"/>
          <p:cNvSpPr txBox="1"/>
          <p:nvPr/>
        </p:nvSpPr>
        <p:spPr>
          <a:xfrm>
            <a:off x="1060346" y="4903021"/>
            <a:ext cx="4385100" cy="10833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lang="en" sz="1800">
                <a:solidFill>
                  <a:srgbClr val="EE0000"/>
                </a:solidFill>
                <a:latin typeface="Red Hat Text Medium"/>
                <a:ea typeface="Red Hat Text Medium"/>
                <a:cs typeface="Red Hat Text Medium"/>
                <a:sym typeface="Red Hat Text Medium"/>
              </a:rPr>
              <a:t>System and data-centric</a:t>
            </a:r>
            <a:endParaRPr sz="1800">
              <a:solidFill>
                <a:srgbClr val="EE0000"/>
              </a:solidFill>
              <a:latin typeface="Red Hat Text Medium"/>
              <a:ea typeface="Red Hat Text Medium"/>
              <a:cs typeface="Red Hat Text Medium"/>
              <a:sym typeface="Red Hat Text Medium"/>
            </a:endParaRPr>
          </a:p>
          <a:p>
            <a:pPr indent="0" lvl="0" marL="0" rtl="0" algn="ctr">
              <a:spcBef>
                <a:spcPts val="0"/>
              </a:spcBef>
              <a:spcAft>
                <a:spcPts val="0"/>
              </a:spcAft>
              <a:buNone/>
            </a:pPr>
            <a:r>
              <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Events are designed to </a:t>
            </a:r>
            <a:r>
              <a:rPr lang="en" sz="1800">
                <a:solidFill>
                  <a:srgbClr val="EE0000"/>
                </a:solidFill>
                <a:latin typeface="Red Hat Text"/>
                <a:ea typeface="Red Hat Text"/>
                <a:cs typeface="Red Hat Text"/>
                <a:sym typeface="Red Hat Text"/>
              </a:rPr>
              <a:t>respond to ad-hoc</a:t>
            </a:r>
            <a:r>
              <a:rPr lang="en" sz="1800">
                <a:latin typeface="Red Hat Text"/>
                <a:ea typeface="Red Hat Text"/>
                <a:cs typeface="Red Hat Text"/>
                <a:sym typeface="Red Hat Text"/>
              </a:rPr>
              <a:t> connectivity needs</a:t>
            </a:r>
            <a:endParaRPr sz="1800">
              <a:latin typeface="Red Hat Text"/>
              <a:ea typeface="Red Hat Text"/>
              <a:cs typeface="Red Hat Text"/>
              <a:sym typeface="Red Hat Text"/>
            </a:endParaRPr>
          </a:p>
        </p:txBody>
      </p:sp>
      <p:sp>
        <p:nvSpPr>
          <p:cNvPr id="6075" name="Google Shape;6075;p483"/>
          <p:cNvSpPr txBox="1"/>
          <p:nvPr/>
        </p:nvSpPr>
        <p:spPr>
          <a:xfrm>
            <a:off x="6367437" y="4962164"/>
            <a:ext cx="4633500" cy="1411200"/>
          </a:xfrm>
          <a:prstGeom prst="rect">
            <a:avLst/>
          </a:prstGeom>
          <a:noFill/>
          <a:ln>
            <a:noFill/>
          </a:ln>
        </p:spPr>
        <p:txBody>
          <a:bodyPr anchorCtr="0" anchor="t" bIns="146275" lIns="146275" spcFirstLastPara="1" rIns="146275" wrap="square" tIns="146275">
            <a:noAutofit/>
          </a:bodyPr>
          <a:lstStyle/>
          <a:p>
            <a:pPr indent="0" lvl="0" marL="0" rtl="0" algn="ctr">
              <a:spcBef>
                <a:spcPts val="0"/>
              </a:spcBef>
              <a:spcAft>
                <a:spcPts val="0"/>
              </a:spcAft>
              <a:buNone/>
            </a:pPr>
            <a:r>
              <a:rPr lang="en" sz="1800">
                <a:solidFill>
                  <a:srgbClr val="EE0000"/>
                </a:solidFill>
                <a:latin typeface="Red Hat Text Medium"/>
                <a:ea typeface="Red Hat Text Medium"/>
                <a:cs typeface="Red Hat Text Medium"/>
                <a:sym typeface="Red Hat Text Medium"/>
              </a:rPr>
              <a:t>Event-centric</a:t>
            </a:r>
            <a:endParaRPr sz="1800">
              <a:solidFill>
                <a:srgbClr val="EE0000"/>
              </a:solidFill>
              <a:latin typeface="Red Hat Text Medium"/>
              <a:ea typeface="Red Hat Text Medium"/>
              <a:cs typeface="Red Hat Text Medium"/>
              <a:sym typeface="Red Hat Text Medium"/>
            </a:endParaRPr>
          </a:p>
          <a:p>
            <a:pPr indent="0" lvl="0" marL="0" rtl="0" algn="ctr">
              <a:spcBef>
                <a:spcPts val="0"/>
              </a:spcBef>
              <a:spcAft>
                <a:spcPts val="0"/>
              </a:spcAft>
              <a:buNone/>
            </a:pPr>
            <a:r>
              <a:t/>
            </a:r>
            <a:endParaRPr sz="1800">
              <a:latin typeface="Red Hat Text"/>
              <a:ea typeface="Red Hat Text"/>
              <a:cs typeface="Red Hat Text"/>
              <a:sym typeface="Red Hat Text"/>
            </a:endParaRPr>
          </a:p>
          <a:p>
            <a:pPr indent="0" lvl="0" marL="0" rtl="0" algn="ctr">
              <a:spcBef>
                <a:spcPts val="0"/>
              </a:spcBef>
              <a:spcAft>
                <a:spcPts val="0"/>
              </a:spcAft>
              <a:buNone/>
            </a:pPr>
            <a:r>
              <a:rPr lang="en" sz="1800">
                <a:latin typeface="Red Hat Text"/>
                <a:ea typeface="Red Hat Text"/>
                <a:cs typeface="Red Hat Text"/>
                <a:sym typeface="Red Hat Text"/>
              </a:rPr>
              <a:t>Events are first class citizens that </a:t>
            </a:r>
            <a:r>
              <a:rPr lang="en" sz="1800">
                <a:solidFill>
                  <a:srgbClr val="EE0000"/>
                </a:solidFill>
                <a:latin typeface="Red Hat Text"/>
                <a:ea typeface="Red Hat Text"/>
                <a:cs typeface="Red Hat Text"/>
                <a:sym typeface="Red Hat Text"/>
              </a:rPr>
              <a:t>describe the interactions in the enterprise</a:t>
            </a:r>
            <a:endParaRPr sz="1800">
              <a:solidFill>
                <a:srgbClr val="EE0000"/>
              </a:solidFill>
              <a:latin typeface="Red Hat Text"/>
              <a:ea typeface="Red Hat Text"/>
              <a:cs typeface="Red Hat Text"/>
              <a:sym typeface="Red Hat Text"/>
            </a:endParaRPr>
          </a:p>
        </p:txBody>
      </p:sp>
      <p:sp>
        <p:nvSpPr>
          <p:cNvPr id="6076" name="Google Shape;6076;p483"/>
          <p:cNvSpPr/>
          <p:nvPr/>
        </p:nvSpPr>
        <p:spPr>
          <a:xfrm>
            <a:off x="4435154" y="3839950"/>
            <a:ext cx="1229400" cy="651300"/>
          </a:xfrm>
          <a:prstGeom prst="ellipse">
            <a:avLst/>
          </a:prstGeom>
          <a:solidFill>
            <a:srgbClr val="666666"/>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6077" name="Google Shape;6077;p483"/>
          <p:cNvSpPr/>
          <p:nvPr/>
        </p:nvSpPr>
        <p:spPr>
          <a:xfrm>
            <a:off x="3383704" y="1769950"/>
            <a:ext cx="1229400" cy="651300"/>
          </a:xfrm>
          <a:prstGeom prst="ellipse">
            <a:avLst/>
          </a:prstGeom>
          <a:solidFill>
            <a:srgbClr val="CCCCCC"/>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6078" name="Google Shape;6078;p483"/>
          <p:cNvSpPr/>
          <p:nvPr/>
        </p:nvSpPr>
        <p:spPr>
          <a:xfrm>
            <a:off x="1145079" y="2905500"/>
            <a:ext cx="1229400" cy="651300"/>
          </a:xfrm>
          <a:prstGeom prst="ellipse">
            <a:avLst/>
          </a:prstGeom>
          <a:solidFill>
            <a:srgbClr val="999999"/>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lang="en">
                <a:solidFill>
                  <a:srgbClr val="FFFFFF"/>
                </a:solidFill>
                <a:latin typeface="Red Hat Text Medium"/>
                <a:ea typeface="Red Hat Text Medium"/>
                <a:cs typeface="Red Hat Text Medium"/>
                <a:sym typeface="Red Hat Text Medium"/>
              </a:rPr>
              <a:t>Events</a:t>
            </a:r>
            <a:endParaRPr>
              <a:solidFill>
                <a:srgbClr val="FFFFFF"/>
              </a:solidFill>
              <a:latin typeface="Red Hat Text Medium"/>
              <a:ea typeface="Red Hat Text Medium"/>
              <a:cs typeface="Red Hat Text Medium"/>
              <a:sym typeface="Red Hat Text Medium"/>
            </a:endParaRPr>
          </a:p>
        </p:txBody>
      </p:sp>
      <p:sp>
        <p:nvSpPr>
          <p:cNvPr id="6079" name="Google Shape;6079;p483"/>
          <p:cNvSpPr/>
          <p:nvPr/>
        </p:nvSpPr>
        <p:spPr>
          <a:xfrm>
            <a:off x="2494329" y="2517975"/>
            <a:ext cx="2126100" cy="1595100"/>
          </a:xfrm>
          <a:prstGeom prst="ellipse">
            <a:avLst/>
          </a:prstGeom>
          <a:solidFill>
            <a:srgbClr val="EE0000"/>
          </a:solidFill>
          <a:ln cap="flat" cmpd="sng" w="9525">
            <a:solidFill>
              <a:srgbClr val="FFFFFF"/>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Microservices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Apps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LOBs</a:t>
            </a:r>
            <a:endParaRPr b="1">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a:solidFill>
                  <a:srgbClr val="FFFFFF"/>
                </a:solidFill>
                <a:latin typeface="Red Hat Display"/>
                <a:ea typeface="Red Hat Display"/>
                <a:cs typeface="Red Hat Display"/>
                <a:sym typeface="Red Hat Display"/>
              </a:rPr>
              <a:t>Regions</a:t>
            </a:r>
            <a:endParaRPr b="1">
              <a:solidFill>
                <a:srgbClr val="FFFFFF"/>
              </a:solidFill>
              <a:latin typeface="Red Hat Display"/>
              <a:ea typeface="Red Hat Display"/>
              <a:cs typeface="Red Hat Display"/>
              <a:sym typeface="Red Hat Display"/>
            </a:endParaRPr>
          </a:p>
        </p:txBody>
      </p:sp>
      <p:sp>
        <p:nvSpPr>
          <p:cNvPr id="6080" name="Google Shape;6080;p4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081" name="Google Shape;6081;p48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Thinking about event-driven architecture</a:t>
            </a:r>
            <a:endParaRPr>
              <a:latin typeface="Red Hat Display"/>
              <a:ea typeface="Red Hat Display"/>
              <a:cs typeface="Red Hat Display"/>
              <a:sym typeface="Red Hat Display"/>
            </a:endParaRPr>
          </a:p>
        </p:txBody>
      </p:sp>
      <p:sp>
        <p:nvSpPr>
          <p:cNvPr id="6082" name="Google Shape;6082;p4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EE0000"/>
                </a:solidFill>
                <a:latin typeface="Red Hat Text Medium"/>
                <a:ea typeface="Red Hat Text Medium"/>
                <a:cs typeface="Red Hat Text Medium"/>
                <a:sym typeface="Red Hat Text Medium"/>
              </a:rPr>
              <a:t>EVENT-DRIVEN ARCHITECTURE</a:t>
            </a:r>
            <a:endParaRPr>
              <a:solidFill>
                <a:srgbClr val="EE0000"/>
              </a:solidFill>
            </a:endParaRPr>
          </a:p>
        </p:txBody>
      </p:sp>
      <p:sp>
        <p:nvSpPr>
          <p:cNvPr id="6083" name="Google Shape;6083;p48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p:txBody>
      </p:sp>
      <p:sp>
        <p:nvSpPr>
          <p:cNvPr id="6084" name="Google Shape;6084;p483"/>
          <p:cNvSpPr/>
          <p:nvPr/>
        </p:nvSpPr>
        <p:spPr>
          <a:xfrm>
            <a:off x="7850061" y="2327227"/>
            <a:ext cx="1848900" cy="1854600"/>
          </a:xfrm>
          <a:prstGeom prst="quadArrowCallout">
            <a:avLst>
              <a:gd fmla="val 2956" name="adj1"/>
              <a:gd fmla="val 18274" name="adj2"/>
              <a:gd fmla="val 18999" name="adj3"/>
              <a:gd fmla="val 48123" name="adj4"/>
            </a:avLst>
          </a:prstGeom>
          <a:solidFill>
            <a:srgbClr val="EE0000"/>
          </a:solidFill>
          <a:ln cap="flat" cmpd="sng" w="9525">
            <a:solidFill>
              <a:srgbClr val="59595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l">
              <a:spcBef>
                <a:spcPts val="0"/>
              </a:spcBef>
              <a:spcAft>
                <a:spcPts val="0"/>
              </a:spcAft>
              <a:buNone/>
            </a:pPr>
            <a:r>
              <a:rPr b="1" lang="en">
                <a:solidFill>
                  <a:srgbClr val="FFFFFF"/>
                </a:solidFill>
                <a:latin typeface="Red Hat Display"/>
                <a:ea typeface="Red Hat Display"/>
                <a:cs typeface="Red Hat Display"/>
                <a:sym typeface="Red Hat Display"/>
              </a:rPr>
              <a:t>Events</a:t>
            </a:r>
            <a:endParaRPr b="1">
              <a:solidFill>
                <a:srgbClr val="FFFFFF"/>
              </a:solidFill>
              <a:latin typeface="Red Hat Display"/>
              <a:ea typeface="Red Hat Display"/>
              <a:cs typeface="Red Hat Display"/>
              <a:sym typeface="Red Hat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8" name="Shape 6088"/>
        <p:cNvGrpSpPr/>
        <p:nvPr/>
      </p:nvGrpSpPr>
      <p:grpSpPr>
        <a:xfrm>
          <a:off x="0" y="0"/>
          <a:ext cx="0" cy="0"/>
          <a:chOff x="0" y="0"/>
          <a:chExt cx="0" cy="0"/>
        </a:xfrm>
      </p:grpSpPr>
      <p:sp>
        <p:nvSpPr>
          <p:cNvPr id="6089" name="Google Shape;6089;p484"/>
          <p:cNvSpPr txBox="1"/>
          <p:nvPr/>
        </p:nvSpPr>
        <p:spPr>
          <a:xfrm>
            <a:off x="6235975" y="1782275"/>
            <a:ext cx="5373600" cy="3964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Event Streaming</a:t>
            </a:r>
            <a:endParaRPr b="1" sz="1800">
              <a:solidFill>
                <a:srgbClr val="000000"/>
              </a:solidFill>
              <a:latin typeface="Proxima Nova"/>
              <a:ea typeface="Proxima Nova"/>
              <a:cs typeface="Proxima Nova"/>
              <a:sym typeface="Proxima Nova"/>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latin typeface="Proxima Nova"/>
                <a:ea typeface="Proxima Nova"/>
                <a:cs typeface="Proxima Nova"/>
                <a:sym typeface="Proxima Nova"/>
              </a:rPr>
              <a:t>Long-term persistence, replay, semantic partitioning, large publisher/subscriber imbalances, replay and late-coming subscribers</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Shared nothing data storage model</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Repeatable ordering at scale</a:t>
            </a:r>
            <a:endParaRPr sz="2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2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Trade-offs</a:t>
            </a:r>
            <a:endParaRPr b="1" sz="1800">
              <a:solidFill>
                <a:srgbClr val="000000"/>
              </a:solidFill>
              <a:latin typeface="Red Hat Text"/>
              <a:ea typeface="Red Hat Text"/>
              <a:cs typeface="Red Hat Text"/>
              <a:sym typeface="Red Hat Text"/>
            </a:endParaRPr>
          </a:p>
          <a:p>
            <a:pPr indent="-406400" lvl="0" marL="609600" rtl="0" algn="l">
              <a:lnSpc>
                <a:spcPct val="115000"/>
              </a:lnSpc>
              <a:spcBef>
                <a:spcPts val="1000"/>
              </a:spcBef>
              <a:spcAft>
                <a:spcPts val="0"/>
              </a:spcAft>
              <a:buClr>
                <a:schemeClr val="accent1"/>
              </a:buClr>
              <a:buSzPts val="1600"/>
              <a:buFont typeface="Red Hat Text"/>
              <a:buChar char="▸"/>
            </a:pPr>
            <a:r>
              <a:rPr lang="en" sz="1600">
                <a:solidFill>
                  <a:schemeClr val="dk1"/>
                </a:solidFill>
                <a:latin typeface="Proxima Nova"/>
                <a:ea typeface="Proxima Nova"/>
                <a:cs typeface="Proxima Nova"/>
                <a:sym typeface="Proxima Nova"/>
              </a:rPr>
              <a:t>No out of order acknowledge, weak support for request-response</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Larger data footprint and extremely fast storage access</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Proxima Nova"/>
              <a:buChar char="▸"/>
            </a:pPr>
            <a:r>
              <a:rPr lang="en" sz="1600">
                <a:latin typeface="Proxima Nova"/>
                <a:ea typeface="Proxima Nova"/>
                <a:cs typeface="Proxima Nova"/>
                <a:sym typeface="Proxima Nova"/>
              </a:rPr>
              <a:t>High initial entry cost</a:t>
            </a:r>
            <a:endParaRPr sz="1600">
              <a:latin typeface="Proxima Nova"/>
              <a:ea typeface="Proxima Nova"/>
              <a:cs typeface="Proxima Nova"/>
              <a:sym typeface="Proxima Nova"/>
            </a:endParaRPr>
          </a:p>
          <a:p>
            <a:pPr indent="0" lvl="0" marL="0" rtl="0" algn="l">
              <a:spcBef>
                <a:spcPts val="0"/>
              </a:spcBef>
              <a:spcAft>
                <a:spcPts val="0"/>
              </a:spcAft>
              <a:buNone/>
            </a:pPr>
            <a:r>
              <a:t/>
            </a:r>
            <a:endParaRPr sz="1900">
              <a:latin typeface="Proxima Nova"/>
              <a:ea typeface="Proxima Nova"/>
              <a:cs typeface="Proxima Nova"/>
              <a:sym typeface="Proxima Nova"/>
            </a:endParaRPr>
          </a:p>
        </p:txBody>
      </p:sp>
      <p:sp>
        <p:nvSpPr>
          <p:cNvPr id="6090" name="Google Shape;6090;p484"/>
          <p:cNvSpPr txBox="1"/>
          <p:nvPr/>
        </p:nvSpPr>
        <p:spPr>
          <a:xfrm>
            <a:off x="582425" y="1782225"/>
            <a:ext cx="5373600" cy="3964200"/>
          </a:xfrm>
          <a:prstGeom prst="rect">
            <a:avLst/>
          </a:prstGeom>
          <a:noFill/>
          <a:ln>
            <a:noFill/>
          </a:ln>
        </p:spPr>
        <p:txBody>
          <a:bodyPr anchorCtr="0" anchor="t" bIns="146275" lIns="146275" spcFirstLastPara="1" rIns="146275" wrap="square" tIns="146275">
            <a:noAutofit/>
          </a:bodyPr>
          <a:lstStyle/>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Messaging</a:t>
            </a:r>
            <a:endParaRPr sz="1800">
              <a:solidFill>
                <a:schemeClr val="accent1"/>
              </a:solidFill>
              <a:latin typeface="Red Hat Text"/>
              <a:ea typeface="Red Hat Text"/>
              <a:cs typeface="Red Hat Text"/>
              <a:sym typeface="Red Hat Text"/>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solidFill>
                  <a:srgbClr val="000000"/>
                </a:solidFill>
                <a:latin typeface="Proxima Nova"/>
                <a:ea typeface="Proxima Nova"/>
                <a:cs typeface="Proxima Nova"/>
                <a:sym typeface="Proxima Nova"/>
              </a:rPr>
              <a:t>Sto</a:t>
            </a:r>
            <a:r>
              <a:rPr lang="en" sz="1600">
                <a:latin typeface="Red Hat Text"/>
                <a:ea typeface="Red Hat Text"/>
                <a:cs typeface="Red Hat Text"/>
                <a:sym typeface="Red Hat Text"/>
              </a:rPr>
              <a:t>re-and-forward</a:t>
            </a:r>
            <a:endParaRPr sz="1600">
              <a:latin typeface="Red Hat Text"/>
              <a:ea typeface="Red Hat Text"/>
              <a:cs typeface="Red Hat Text"/>
              <a:sym typeface="Red Hat Text"/>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Red Hat Text"/>
                <a:ea typeface="Red Hat Text"/>
                <a:cs typeface="Red Hat Text"/>
                <a:sym typeface="Red Hat Text"/>
              </a:rPr>
              <a:t>Individual message exchanges (transactions, acknowledgment, error handling/DLQs), P2P/competing consumer support</a:t>
            </a:r>
            <a:endParaRPr sz="1600">
              <a:latin typeface="Red Hat Text"/>
              <a:ea typeface="Red Hat Text"/>
              <a:cs typeface="Red Hat Text"/>
              <a:sym typeface="Red Hat Text"/>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Red Hat Text"/>
                <a:ea typeface="Red Hat Text"/>
                <a:cs typeface="Red Hat Text"/>
                <a:sym typeface="Red Hat Text"/>
              </a:rPr>
              <a:t>Publish-subscribe support</a:t>
            </a:r>
            <a:endParaRPr sz="1600">
              <a:solidFill>
                <a:srgbClr val="000000"/>
              </a:solidFill>
              <a:latin typeface="Proxima Nova"/>
              <a:ea typeface="Proxima Nova"/>
              <a:cs typeface="Proxima Nova"/>
              <a:sym typeface="Proxima Nova"/>
            </a:endParaRPr>
          </a:p>
          <a:p>
            <a:pPr indent="0" lvl="0" marL="0" rtl="0" algn="l">
              <a:spcBef>
                <a:spcPts val="500"/>
              </a:spcBef>
              <a:spcAft>
                <a:spcPts val="0"/>
              </a:spcAft>
              <a:buNone/>
            </a:pPr>
            <a:r>
              <a:t/>
            </a:r>
            <a:endParaRPr sz="2200">
              <a:solidFill>
                <a:srgbClr val="000000"/>
              </a:solidFill>
              <a:latin typeface="Red Hat Text"/>
              <a:ea typeface="Red Hat Text"/>
              <a:cs typeface="Red Hat Text"/>
              <a:sym typeface="Red Hat Text"/>
            </a:endParaRPr>
          </a:p>
          <a:p>
            <a:pPr indent="0" lvl="0" marL="0" rtl="0" algn="l">
              <a:spcBef>
                <a:spcPts val="0"/>
              </a:spcBef>
              <a:spcAft>
                <a:spcPts val="0"/>
              </a:spcAft>
              <a:buNone/>
            </a:pPr>
            <a:r>
              <a:rPr lang="en" sz="1800">
                <a:solidFill>
                  <a:schemeClr val="accent1"/>
                </a:solidFill>
                <a:latin typeface="Red Hat Text"/>
                <a:ea typeface="Red Hat Text"/>
                <a:cs typeface="Red Hat Text"/>
                <a:sym typeface="Red Hat Text"/>
              </a:rPr>
              <a:t>Trade-offs</a:t>
            </a:r>
            <a:endParaRPr sz="1800">
              <a:solidFill>
                <a:schemeClr val="accent1"/>
              </a:solidFill>
              <a:latin typeface="Red Hat Text"/>
              <a:ea typeface="Red Hat Text"/>
              <a:cs typeface="Red Hat Text"/>
              <a:sym typeface="Red Hat Text"/>
            </a:endParaRPr>
          </a:p>
          <a:p>
            <a:pPr indent="-406400" lvl="0" marL="609600" marR="0" rtl="0" algn="l">
              <a:lnSpc>
                <a:spcPct val="115000"/>
              </a:lnSpc>
              <a:spcBef>
                <a:spcPts val="1000"/>
              </a:spcBef>
              <a:spcAft>
                <a:spcPts val="0"/>
              </a:spcAft>
              <a:buClr>
                <a:schemeClr val="accent1"/>
              </a:buClr>
              <a:buSzPts val="1600"/>
              <a:buFont typeface="Red Hat Text"/>
              <a:buChar char="▸"/>
            </a:pPr>
            <a:r>
              <a:rPr lang="en" sz="1600">
                <a:latin typeface="Proxima Nova"/>
                <a:ea typeface="Proxima Nova"/>
                <a:cs typeface="Proxima Nova"/>
                <a:sym typeface="Proxima Nova"/>
              </a:rPr>
              <a:t>No replay support</a:t>
            </a:r>
            <a:endParaRPr sz="1600">
              <a:latin typeface="Proxima Nova"/>
              <a:ea typeface="Proxima Nova"/>
              <a:cs typeface="Proxima Nova"/>
              <a:sym typeface="Proxima Nova"/>
            </a:endParaRPr>
          </a:p>
          <a:p>
            <a:pPr indent="-406400" lvl="0" marL="609600" marR="0" rtl="0" algn="l">
              <a:lnSpc>
                <a:spcPct val="115000"/>
              </a:lnSpc>
              <a:spcBef>
                <a:spcPts val="0"/>
              </a:spcBef>
              <a:spcAft>
                <a:spcPts val="0"/>
              </a:spcAft>
              <a:buClr>
                <a:schemeClr val="accent1"/>
              </a:buClr>
              <a:buSzPts val="1600"/>
              <a:buFont typeface="Red Hat Text"/>
              <a:buChar char="▸"/>
            </a:pPr>
            <a:r>
              <a:rPr lang="en" sz="1600">
                <a:latin typeface="Proxima Nova"/>
                <a:ea typeface="Proxima Nova"/>
                <a:cs typeface="Proxima Nova"/>
                <a:sym typeface="Proxima Nova"/>
              </a:rPr>
              <a:t>Requires fast and/or highly available storage infrastructure</a:t>
            </a:r>
            <a:endParaRPr sz="1600">
              <a:latin typeface="Proxima Nova"/>
              <a:ea typeface="Proxima Nova"/>
              <a:cs typeface="Proxima Nova"/>
              <a:sym typeface="Proxima Nova"/>
            </a:endParaRPr>
          </a:p>
          <a:p>
            <a:pPr indent="-406400" lvl="0" marL="609600" marR="0" rtl="0" algn="l">
              <a:lnSpc>
                <a:spcPct val="115000"/>
              </a:lnSpc>
              <a:spcBef>
                <a:spcPts val="0"/>
              </a:spcBef>
              <a:spcAft>
                <a:spcPts val="500"/>
              </a:spcAft>
              <a:buClr>
                <a:schemeClr val="accent1"/>
              </a:buClr>
              <a:buSzPts val="1600"/>
              <a:buFont typeface="Red Hat Text"/>
              <a:buChar char="▸"/>
            </a:pPr>
            <a:r>
              <a:rPr lang="en" sz="1600">
                <a:latin typeface="Proxima Nova"/>
                <a:ea typeface="Proxima Nova"/>
                <a:cs typeface="Proxima Nova"/>
                <a:sym typeface="Proxima Nova"/>
              </a:rPr>
              <a:t>No ordering at scale</a:t>
            </a:r>
            <a:endParaRPr sz="2000">
              <a:solidFill>
                <a:srgbClr val="000000"/>
              </a:solidFill>
              <a:latin typeface="Proxima Nova"/>
              <a:ea typeface="Proxima Nova"/>
              <a:cs typeface="Proxima Nova"/>
              <a:sym typeface="Proxima Nova"/>
            </a:endParaRPr>
          </a:p>
        </p:txBody>
      </p:sp>
      <p:sp>
        <p:nvSpPr>
          <p:cNvPr id="6091" name="Google Shape;6091;p4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cxnSp>
        <p:nvCxnSpPr>
          <p:cNvPr id="6092" name="Google Shape;6092;p484"/>
          <p:cNvCxnSpPr/>
          <p:nvPr/>
        </p:nvCxnSpPr>
        <p:spPr>
          <a:xfrm flipH="1">
            <a:off x="6071400" y="1782225"/>
            <a:ext cx="24600" cy="4108500"/>
          </a:xfrm>
          <a:prstGeom prst="straightConnector1">
            <a:avLst/>
          </a:prstGeom>
          <a:noFill/>
          <a:ln cap="flat" cmpd="sng" w="9525">
            <a:solidFill>
              <a:schemeClr val="accent6"/>
            </a:solidFill>
            <a:prstDash val="dash"/>
            <a:round/>
            <a:headEnd len="med" w="med" type="none"/>
            <a:tailEnd len="med" w="med" type="none"/>
          </a:ln>
        </p:spPr>
      </p:cxnSp>
      <p:sp>
        <p:nvSpPr>
          <p:cNvPr id="6093" name="Google Shape;6093;p4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a:p>
        </p:txBody>
      </p:sp>
      <p:sp>
        <p:nvSpPr>
          <p:cNvPr id="6094" name="Google Shape;6094;p48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Comparing Traditional Messaging and Event Streaming</a:t>
            </a:r>
            <a:endParaRPr/>
          </a:p>
        </p:txBody>
      </p:sp>
      <p:sp>
        <p:nvSpPr>
          <p:cNvPr id="6095" name="Google Shape;6095;p48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endParaRPr/>
          </a:p>
        </p:txBody>
      </p:sp>
      <p:sp>
        <p:nvSpPr>
          <p:cNvPr id="6096" name="Google Shape;6096;p484"/>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0" name="Shape 6100"/>
        <p:cNvGrpSpPr/>
        <p:nvPr/>
      </p:nvGrpSpPr>
      <p:grpSpPr>
        <a:xfrm>
          <a:off x="0" y="0"/>
          <a:ext cx="0" cy="0"/>
          <a:chOff x="0" y="0"/>
          <a:chExt cx="0" cy="0"/>
        </a:xfrm>
      </p:grpSpPr>
      <p:sp>
        <p:nvSpPr>
          <p:cNvPr id="6101" name="Google Shape;6101;p485"/>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Apache Kafka</a:t>
            </a:r>
            <a:endParaRPr/>
          </a:p>
        </p:txBody>
      </p:sp>
      <p:sp>
        <p:nvSpPr>
          <p:cNvPr id="6102" name="Google Shape;6102;p4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5" name="Shape 5505"/>
        <p:cNvGrpSpPr/>
        <p:nvPr/>
      </p:nvGrpSpPr>
      <p:grpSpPr>
        <a:xfrm>
          <a:off x="0" y="0"/>
          <a:ext cx="0" cy="0"/>
          <a:chOff x="0" y="0"/>
          <a:chExt cx="0" cy="0"/>
        </a:xfrm>
      </p:grpSpPr>
      <p:sp>
        <p:nvSpPr>
          <p:cNvPr id="5506" name="Google Shape;5506;p4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07" name="Google Shape;5507;p459"/>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59"/>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459"/>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0" name="Google Shape;5510;p459"/>
          <p:cNvPicPr preferRelativeResize="0"/>
          <p:nvPr/>
        </p:nvPicPr>
        <p:blipFill rotWithShape="1">
          <a:blip r:embed="rId3">
            <a:alphaModFix/>
          </a:blip>
          <a:srcRect b="0" l="20767" r="20767" t="0"/>
          <a:stretch/>
        </p:blipFill>
        <p:spPr>
          <a:xfrm>
            <a:off x="97350" y="3019675"/>
            <a:ext cx="386950" cy="661875"/>
          </a:xfrm>
          <a:prstGeom prst="rect">
            <a:avLst/>
          </a:prstGeom>
          <a:noFill/>
          <a:ln>
            <a:noFill/>
          </a:ln>
        </p:spPr>
      </p:pic>
      <p:sp>
        <p:nvSpPr>
          <p:cNvPr id="5511" name="Google Shape;5511;p459"/>
          <p:cNvSpPr txBox="1"/>
          <p:nvPr>
            <p:ph idx="3" type="subTitle"/>
          </p:nvPr>
        </p:nvSpPr>
        <p:spPr>
          <a:xfrm>
            <a:off x="4347900" y="534705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900">
                <a:latin typeface="Red Hat Display Medium"/>
                <a:ea typeface="Red Hat Display Medium"/>
                <a:cs typeface="Red Hat Display Medium"/>
                <a:sym typeface="Red Hat Display Medium"/>
              </a:rPr>
              <a:t>Enhance your microservice  on Kubernetes with Event Driven Architecture</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5512" name="Google Shape;5512;p459"/>
          <p:cNvSpPr txBox="1"/>
          <p:nvPr/>
        </p:nvSpPr>
        <p:spPr>
          <a:xfrm>
            <a:off x="462975" y="1617450"/>
            <a:ext cx="40182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ed Hat Text"/>
                <a:ea typeface="Red Hat Text"/>
                <a:cs typeface="Red Hat Text"/>
                <a:sym typeface="Red Hat Text"/>
              </a:rPr>
              <a:t>Event Driven Architecture will enhanced your microservices applications on Kubernetes with better robust and resilience</a:t>
            </a:r>
            <a:endParaRPr sz="3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3000">
              <a:solidFill>
                <a:schemeClr val="dk1"/>
              </a:solidFill>
              <a:latin typeface="Red Hat Text"/>
              <a:ea typeface="Red Hat Text"/>
              <a:cs typeface="Red Hat Text"/>
              <a:sym typeface="Red Hat Text"/>
            </a:endParaRPr>
          </a:p>
        </p:txBody>
      </p:sp>
      <p:pic>
        <p:nvPicPr>
          <p:cNvPr id="5513" name="Google Shape;5513;p459"/>
          <p:cNvPicPr preferRelativeResize="0"/>
          <p:nvPr/>
        </p:nvPicPr>
        <p:blipFill rotWithShape="1">
          <a:blip r:embed="rId4">
            <a:alphaModFix/>
          </a:blip>
          <a:srcRect b="42700" l="38072" r="37696" t="20663"/>
          <a:stretch/>
        </p:blipFill>
        <p:spPr>
          <a:xfrm>
            <a:off x="9756865" y="931900"/>
            <a:ext cx="995674" cy="1114200"/>
          </a:xfrm>
          <a:prstGeom prst="rect">
            <a:avLst/>
          </a:prstGeom>
          <a:noFill/>
          <a:ln>
            <a:noFill/>
          </a:ln>
        </p:spPr>
      </p:pic>
      <p:sp>
        <p:nvSpPr>
          <p:cNvPr id="5514" name="Google Shape;5514;p459"/>
          <p:cNvSpPr txBox="1"/>
          <p:nvPr>
            <p:ph idx="3" type="subTitle"/>
          </p:nvPr>
        </p:nvSpPr>
        <p:spPr>
          <a:xfrm>
            <a:off x="8235000" y="5423250"/>
            <a:ext cx="3702600" cy="6456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1900">
                <a:latin typeface="Red Hat Display Medium"/>
                <a:ea typeface="Red Hat Display Medium"/>
                <a:cs typeface="Red Hat Display Medium"/>
                <a:sym typeface="Red Hat Display Medium"/>
              </a:rPr>
              <a:t>Secure Kubernetes Native Application by OpenID with Keycloak </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5515" name="Google Shape;5515;p459"/>
          <p:cNvSpPr txBox="1"/>
          <p:nvPr>
            <p:ph idx="4" type="subTitle"/>
          </p:nvPr>
        </p:nvSpPr>
        <p:spPr>
          <a:xfrm>
            <a:off x="608150" y="241600"/>
            <a:ext cx="34158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CC0000"/>
                </a:solidFill>
              </a:rPr>
              <a:t>Enhance your microservice  on Kubernetes with Event Driven Architecture</a:t>
            </a:r>
            <a:endParaRPr sz="2200">
              <a:solidFill>
                <a:srgbClr val="CC0000"/>
              </a:solidFill>
            </a:endParaRPr>
          </a:p>
          <a:p>
            <a:pPr indent="0" lvl="0" marL="0" rtl="0" algn="l">
              <a:spcBef>
                <a:spcPts val="0"/>
              </a:spcBef>
              <a:spcAft>
                <a:spcPts val="0"/>
              </a:spcAft>
              <a:buNone/>
            </a:pPr>
            <a:r>
              <a:t/>
            </a:r>
            <a:endParaRPr sz="2200">
              <a:solidFill>
                <a:srgbClr val="CC0000"/>
              </a:solidFill>
            </a:endParaRPr>
          </a:p>
          <a:p>
            <a:pPr indent="0" lvl="0" marL="0" rtl="0" algn="l">
              <a:spcBef>
                <a:spcPts val="0"/>
              </a:spcBef>
              <a:spcAft>
                <a:spcPts val="0"/>
              </a:spcAft>
              <a:buNone/>
            </a:pPr>
            <a:r>
              <a:t/>
            </a:r>
            <a:endParaRPr sz="2200">
              <a:solidFill>
                <a:srgbClr val="CC0000"/>
              </a:solidFill>
            </a:endParaRPr>
          </a:p>
        </p:txBody>
      </p:sp>
      <p:sp>
        <p:nvSpPr>
          <p:cNvPr id="5516" name="Google Shape;5516;p459"/>
          <p:cNvSpPr txBox="1"/>
          <p:nvPr>
            <p:ph idx="3" type="subTitle"/>
          </p:nvPr>
        </p:nvSpPr>
        <p:spPr>
          <a:xfrm>
            <a:off x="8541563" y="244098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700">
                <a:latin typeface="Red Hat Display Medium"/>
                <a:ea typeface="Red Hat Display Medium"/>
                <a:cs typeface="Red Hat Display Medium"/>
                <a:sym typeface="Red Hat Display Medium"/>
              </a:rPr>
              <a:t>Kubernetes Native Java for Spring Developer</a:t>
            </a:r>
            <a:endParaRPr/>
          </a:p>
        </p:txBody>
      </p:sp>
      <p:sp>
        <p:nvSpPr>
          <p:cNvPr id="5517" name="Google Shape;5517;p459"/>
          <p:cNvSpPr txBox="1"/>
          <p:nvPr>
            <p:ph idx="3" type="subTitle"/>
          </p:nvPr>
        </p:nvSpPr>
        <p:spPr>
          <a:xfrm>
            <a:off x="8555325" y="1550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None/>
            </a:pPr>
            <a:r>
              <a:t/>
            </a:r>
            <a:endParaRPr sz="1800"/>
          </a:p>
        </p:txBody>
      </p:sp>
      <p:sp>
        <p:nvSpPr>
          <p:cNvPr id="5518" name="Google Shape;5518;p459"/>
          <p:cNvSpPr txBox="1"/>
          <p:nvPr>
            <p:ph idx="3" type="subTitle"/>
          </p:nvPr>
        </p:nvSpPr>
        <p:spPr>
          <a:xfrm>
            <a:off x="44449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5519" name="Google Shape;5519;p459"/>
          <p:cNvSpPr txBox="1"/>
          <p:nvPr>
            <p:ph idx="3" type="subTitle"/>
          </p:nvPr>
        </p:nvSpPr>
        <p:spPr>
          <a:xfrm>
            <a:off x="83311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pic>
        <p:nvPicPr>
          <p:cNvPr id="5520" name="Google Shape;5520;p459"/>
          <p:cNvPicPr preferRelativeResize="0"/>
          <p:nvPr/>
        </p:nvPicPr>
        <p:blipFill>
          <a:blip r:embed="rId5">
            <a:alphaModFix/>
          </a:blip>
          <a:stretch>
            <a:fillRect/>
          </a:stretch>
        </p:blipFill>
        <p:spPr>
          <a:xfrm>
            <a:off x="8541579" y="4371950"/>
            <a:ext cx="3146884" cy="708050"/>
          </a:xfrm>
          <a:prstGeom prst="rect">
            <a:avLst/>
          </a:prstGeom>
          <a:noFill/>
          <a:ln>
            <a:noFill/>
          </a:ln>
        </p:spPr>
      </p:pic>
      <p:pic>
        <p:nvPicPr>
          <p:cNvPr id="5521" name="Google Shape;5521;p459"/>
          <p:cNvPicPr preferRelativeResize="0"/>
          <p:nvPr/>
        </p:nvPicPr>
        <p:blipFill>
          <a:blip r:embed="rId6">
            <a:alphaModFix/>
          </a:blip>
          <a:stretch>
            <a:fillRect/>
          </a:stretch>
        </p:blipFill>
        <p:spPr>
          <a:xfrm>
            <a:off x="5568475" y="4224887"/>
            <a:ext cx="1268077" cy="1002173"/>
          </a:xfrm>
          <a:prstGeom prst="rect">
            <a:avLst/>
          </a:prstGeom>
          <a:noFill/>
          <a:ln>
            <a:noFill/>
          </a:ln>
        </p:spPr>
      </p:pic>
      <p:cxnSp>
        <p:nvCxnSpPr>
          <p:cNvPr id="5522" name="Google Shape;5522;p459"/>
          <p:cNvCxnSpPr/>
          <p:nvPr/>
        </p:nvCxnSpPr>
        <p:spPr>
          <a:xfrm>
            <a:off x="4188950" y="3286900"/>
            <a:ext cx="8056500" cy="0"/>
          </a:xfrm>
          <a:prstGeom prst="straightConnector1">
            <a:avLst/>
          </a:prstGeom>
          <a:noFill/>
          <a:ln cap="flat" cmpd="sng" w="9525">
            <a:solidFill>
              <a:srgbClr val="CCCCCC"/>
            </a:solidFill>
            <a:prstDash val="solid"/>
            <a:round/>
            <a:headEnd len="med" w="med" type="none"/>
            <a:tailEnd len="med" w="med" type="none"/>
          </a:ln>
        </p:spPr>
      </p:cxnSp>
      <p:sp>
        <p:nvSpPr>
          <p:cNvPr id="5523" name="Google Shape;5523;p459"/>
          <p:cNvSpPr txBox="1"/>
          <p:nvPr>
            <p:ph idx="3" type="subTitle"/>
          </p:nvPr>
        </p:nvSpPr>
        <p:spPr>
          <a:xfrm>
            <a:off x="4516975" y="249453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latin typeface="Red Hat Display Medium"/>
                <a:ea typeface="Red Hat Display Medium"/>
                <a:cs typeface="Red Hat Display Medium"/>
                <a:sym typeface="Red Hat Display Medium"/>
              </a:rPr>
              <a:t>Best Practices for Developing Kube- Native Application</a:t>
            </a:r>
            <a:endParaRPr/>
          </a:p>
        </p:txBody>
      </p:sp>
      <p:sp>
        <p:nvSpPr>
          <p:cNvPr id="5524" name="Google Shape;5524;p459"/>
          <p:cNvSpPr txBox="1"/>
          <p:nvPr>
            <p:ph idx="3" type="subTitle"/>
          </p:nvPr>
        </p:nvSpPr>
        <p:spPr>
          <a:xfrm>
            <a:off x="4523850" y="155000"/>
            <a:ext cx="380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t>Date &amp; Time</a:t>
            </a:r>
            <a:endParaRPr sz="1800">
              <a:solidFill>
                <a:schemeClr val="dk1"/>
              </a:solidFill>
            </a:endParaRPr>
          </a:p>
        </p:txBody>
      </p:sp>
      <p:pic>
        <p:nvPicPr>
          <p:cNvPr id="5525" name="Google Shape;5525;p459"/>
          <p:cNvPicPr preferRelativeResize="0"/>
          <p:nvPr/>
        </p:nvPicPr>
        <p:blipFill rotWithShape="1">
          <a:blip r:embed="rId7">
            <a:alphaModFix/>
          </a:blip>
          <a:srcRect b="0" l="0" r="0" t="0"/>
          <a:stretch/>
        </p:blipFill>
        <p:spPr>
          <a:xfrm>
            <a:off x="5697787" y="991161"/>
            <a:ext cx="995675" cy="995675"/>
          </a:xfrm>
          <a:prstGeom prst="rect">
            <a:avLst/>
          </a:prstGeom>
          <a:noFill/>
          <a:ln>
            <a:noFill/>
          </a:ln>
        </p:spPr>
      </p:pic>
      <p:sp>
        <p:nvSpPr>
          <p:cNvPr id="5526" name="Google Shape;5526;p459"/>
          <p:cNvSpPr txBox="1"/>
          <p:nvPr/>
        </p:nvSpPr>
        <p:spPr>
          <a:xfrm>
            <a:off x="10651525" y="6240150"/>
            <a:ext cx="1540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6" name="Shape 6106"/>
        <p:cNvGrpSpPr/>
        <p:nvPr/>
      </p:nvGrpSpPr>
      <p:grpSpPr>
        <a:xfrm>
          <a:off x="0" y="0"/>
          <a:ext cx="0" cy="0"/>
          <a:chOff x="0" y="0"/>
          <a:chExt cx="0" cy="0"/>
        </a:xfrm>
      </p:grpSpPr>
      <p:sp>
        <p:nvSpPr>
          <p:cNvPr id="6107" name="Google Shape;6107;p48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What is Apache Kafka?</a:t>
            </a:r>
            <a:endParaRPr>
              <a:latin typeface="Red Hat Display"/>
              <a:ea typeface="Red Hat Display"/>
              <a:cs typeface="Red Hat Display"/>
              <a:sym typeface="Red Hat Display"/>
            </a:endParaRPr>
          </a:p>
        </p:txBody>
      </p:sp>
      <p:sp>
        <p:nvSpPr>
          <p:cNvPr id="6108" name="Google Shape;6108;p4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09" name="Google Shape;6109;p486"/>
          <p:cNvSpPr txBox="1"/>
          <p:nvPr>
            <p:ph idx="4" type="subTitle"/>
          </p:nvPr>
        </p:nvSpPr>
        <p:spPr>
          <a:xfrm flipH="1">
            <a:off x="887808" y="2539250"/>
            <a:ext cx="5486400" cy="3168600"/>
          </a:xfrm>
          <a:prstGeom prst="rect">
            <a:avLst/>
          </a:prstGeom>
        </p:spPr>
        <p:txBody>
          <a:bodyPr anchorCtr="0" anchor="t" bIns="0" lIns="0" spcFirstLastPara="1" rIns="0" wrap="square" tIns="0">
            <a:noAutofit/>
          </a:bodyPr>
          <a:lstStyle/>
          <a:p>
            <a:pPr indent="0" lvl="0" marL="0" rtl="0" algn="l">
              <a:spcBef>
                <a:spcPts val="0"/>
              </a:spcBef>
              <a:spcAft>
                <a:spcPts val="2000"/>
              </a:spcAft>
              <a:buNone/>
            </a:pPr>
            <a:r>
              <a:rPr lang="en" sz="2400">
                <a:latin typeface="Red Hat Text"/>
                <a:ea typeface="Red Hat Text"/>
                <a:cs typeface="Red Hat Text"/>
                <a:sym typeface="Red Hat Text"/>
              </a:rPr>
              <a:t>Apache Kafka is a distributed system designed for streams. It is built to be </a:t>
            </a:r>
            <a:r>
              <a:rPr lang="en" sz="2400"/>
              <a:t>a </a:t>
            </a:r>
            <a:r>
              <a:rPr lang="en" sz="2400">
                <a:latin typeface="Red Hat Text"/>
                <a:ea typeface="Red Hat Text"/>
                <a:cs typeface="Red Hat Text"/>
                <a:sym typeface="Red Hat Text"/>
              </a:rPr>
              <a:t>horizontally-scalable, fault-tolerant, commit log, and allows distributed data streams and stream processing applications.</a:t>
            </a:r>
            <a:endParaRPr sz="2400">
              <a:latin typeface="Red Hat Text"/>
              <a:ea typeface="Red Hat Text"/>
              <a:cs typeface="Red Hat Text"/>
              <a:sym typeface="Red Hat Text"/>
            </a:endParaRPr>
          </a:p>
        </p:txBody>
      </p:sp>
      <p:pic>
        <p:nvPicPr>
          <p:cNvPr id="6110" name="Google Shape;6110;p486"/>
          <p:cNvPicPr preferRelativeResize="0"/>
          <p:nvPr/>
        </p:nvPicPr>
        <p:blipFill>
          <a:blip r:embed="rId3">
            <a:alphaModFix/>
          </a:blip>
          <a:stretch>
            <a:fillRect/>
          </a:stretch>
        </p:blipFill>
        <p:spPr>
          <a:xfrm>
            <a:off x="6802075" y="2539250"/>
            <a:ext cx="4346400" cy="2173200"/>
          </a:xfrm>
          <a:prstGeom prst="rect">
            <a:avLst/>
          </a:prstGeom>
          <a:noFill/>
          <a:ln>
            <a:noFill/>
          </a:ln>
        </p:spPr>
      </p:pic>
      <p:sp>
        <p:nvSpPr>
          <p:cNvPr id="6111" name="Google Shape;6111;p4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APACHE KAFKA</a:t>
            </a:r>
            <a:endParaRPr/>
          </a:p>
        </p:txBody>
      </p:sp>
      <p:sp>
        <p:nvSpPr>
          <p:cNvPr id="6112" name="Google Shape;6112;p486"/>
          <p:cNvSpPr txBox="1"/>
          <p:nvPr>
            <p:ph idx="4"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2000"/>
              </a:spcAft>
              <a:buNone/>
            </a:pPr>
            <a:r>
              <a:t/>
            </a:r>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6" name="Shape 6116"/>
        <p:cNvGrpSpPr/>
        <p:nvPr/>
      </p:nvGrpSpPr>
      <p:grpSpPr>
        <a:xfrm>
          <a:off x="0" y="0"/>
          <a:ext cx="0" cy="0"/>
          <a:chOff x="0" y="0"/>
          <a:chExt cx="0" cy="0"/>
        </a:xfrm>
      </p:grpSpPr>
      <p:sp>
        <p:nvSpPr>
          <p:cNvPr id="6117" name="Google Shape;6117;p4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18" name="Google Shape;6118;p487"/>
          <p:cNvSpPr txBox="1"/>
          <p:nvPr>
            <p:ph type="title"/>
          </p:nvPr>
        </p:nvSpPr>
        <p:spPr>
          <a:xfrm>
            <a:off x="450750" y="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Why should you use Kafka</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Scalability and Performance</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Designed for horizontal scalability</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Cluster sizes from few brokers up to 1000s of brokers</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en" sz="1600">
                <a:solidFill>
                  <a:schemeClr val="dk1"/>
                </a:solidFill>
              </a:rPr>
              <a:t>3 nodes usually seen as minimum for production (HA, message durability)</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en" sz="1600">
                <a:solidFill>
                  <a:schemeClr val="dk1"/>
                </a:solidFill>
              </a:rPr>
              <a:t>Most clusters are under 50 nodes</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en" sz="1600">
                <a:solidFill>
                  <a:schemeClr val="dk1"/>
                </a:solidFill>
              </a:rPr>
              <a:t>Different approaches: One big cluster vs. several small clusters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Scaling has minimal impact on throughput and latency</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Adding nodes to running cluster is easy</a:t>
            </a:r>
            <a:endParaRPr sz="1600">
              <a:solidFill>
                <a:schemeClr val="dk1"/>
              </a:solidFill>
            </a:endParaRPr>
          </a:p>
          <a:p>
            <a:pPr indent="-330200" lvl="0" marL="457200" rtl="0" algn="l">
              <a:lnSpc>
                <a:spcPct val="150000"/>
              </a:lnSpc>
              <a:spcBef>
                <a:spcPts val="0"/>
              </a:spcBef>
              <a:spcAft>
                <a:spcPts val="0"/>
              </a:spcAft>
              <a:buSzPts val="1600"/>
              <a:buChar char="●"/>
            </a:pPr>
            <a:r>
              <a:rPr lang="en" sz="1600">
                <a:solidFill>
                  <a:schemeClr val="dk1"/>
                </a:solidFill>
              </a:rPr>
              <a:t>Message ordering guarantee</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Messages are written to disk in the same order as received by the broker</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Messages are read from disk from the requested offset</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Order is guaranteed only within a single partition! No synchronization between producers!</a:t>
            </a:r>
            <a:endParaRPr sz="16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2" name="Shape 6122"/>
        <p:cNvGrpSpPr/>
        <p:nvPr/>
      </p:nvGrpSpPr>
      <p:grpSpPr>
        <a:xfrm>
          <a:off x="0" y="0"/>
          <a:ext cx="0" cy="0"/>
          <a:chOff x="0" y="0"/>
          <a:chExt cx="0" cy="0"/>
        </a:xfrm>
      </p:grpSpPr>
      <p:sp>
        <p:nvSpPr>
          <p:cNvPr id="6123" name="Google Shape;6123;p4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24" name="Google Shape;6124;p488"/>
          <p:cNvSpPr txBox="1"/>
          <p:nvPr>
            <p:ph type="title"/>
          </p:nvPr>
        </p:nvSpPr>
        <p:spPr>
          <a:xfrm>
            <a:off x="450750" y="0"/>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Why should you use Kafka</a:t>
            </a:r>
            <a:endParaRPr sz="5500">
              <a:solidFill>
                <a:srgbClr val="EE0000"/>
              </a:solidFill>
            </a:endParaRPr>
          </a:p>
          <a:p>
            <a:pPr indent="-330200" lvl="0" marL="457200" rtl="0" algn="l">
              <a:lnSpc>
                <a:spcPct val="150000"/>
              </a:lnSpc>
              <a:spcBef>
                <a:spcPts val="4000"/>
              </a:spcBef>
              <a:spcAft>
                <a:spcPts val="0"/>
              </a:spcAft>
              <a:buSzPts val="1600"/>
              <a:buChar char="●"/>
            </a:pPr>
            <a:r>
              <a:rPr lang="en" sz="1600">
                <a:solidFill>
                  <a:schemeClr val="dk1"/>
                </a:solidFill>
              </a:rPr>
              <a:t>Message rewind / replay</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Limited only by available disk space</a:t>
            </a:r>
            <a:endParaRPr sz="1600">
              <a:solidFill>
                <a:schemeClr val="dk1"/>
              </a:solidFill>
            </a:endParaRPr>
          </a:p>
          <a:p>
            <a:pPr indent="-330200" lvl="2" marL="1371600" rtl="0" algn="l">
              <a:lnSpc>
                <a:spcPct val="150000"/>
              </a:lnSpc>
              <a:spcBef>
                <a:spcPts val="0"/>
              </a:spcBef>
              <a:spcAft>
                <a:spcPts val="0"/>
              </a:spcAft>
              <a:buSzPts val="1600"/>
              <a:buChar char="○"/>
            </a:pPr>
            <a:r>
              <a:rPr lang="en" sz="1600">
                <a:solidFill>
                  <a:schemeClr val="dk1"/>
                </a:solidFill>
              </a:rPr>
              <a:t>Amount of stored messages has no impact on performance</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Topic / Partition size has no direct impact on performance</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Allows to reconstruct application state by replaying the messages</a:t>
            </a:r>
            <a:endParaRPr sz="1600">
              <a:solidFill>
                <a:schemeClr val="dk1"/>
              </a:solidFill>
            </a:endParaRPr>
          </a:p>
          <a:p>
            <a:pPr indent="-330200" lvl="1" marL="914400" rtl="0" algn="l">
              <a:lnSpc>
                <a:spcPct val="150000"/>
              </a:lnSpc>
              <a:spcBef>
                <a:spcPts val="0"/>
              </a:spcBef>
              <a:spcAft>
                <a:spcPts val="0"/>
              </a:spcAft>
              <a:buSzPts val="1600"/>
              <a:buChar char="○"/>
            </a:pPr>
            <a:r>
              <a:rPr lang="en" sz="1600">
                <a:solidFill>
                  <a:schemeClr val="dk1"/>
                </a:solidFill>
              </a:rPr>
              <a:t>Combined with compacted topics allows to use Kafka as key-value store</a:t>
            </a:r>
            <a:endParaRPr sz="1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8" name="Shape 6128"/>
        <p:cNvGrpSpPr/>
        <p:nvPr/>
      </p:nvGrpSpPr>
      <p:grpSpPr>
        <a:xfrm>
          <a:off x="0" y="0"/>
          <a:ext cx="0" cy="0"/>
          <a:chOff x="0" y="0"/>
          <a:chExt cx="0" cy="0"/>
        </a:xfrm>
      </p:grpSpPr>
      <p:sp>
        <p:nvSpPr>
          <p:cNvPr id="6129" name="Google Shape;6129;p4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30" name="Google Shape;6130;p489"/>
          <p:cNvSpPr txBox="1"/>
          <p:nvPr>
            <p:ph type="title"/>
          </p:nvPr>
        </p:nvSpPr>
        <p:spPr>
          <a:xfrm>
            <a:off x="450750" y="604875"/>
            <a:ext cx="11290500" cy="4386300"/>
          </a:xfrm>
          <a:prstGeom prst="rect">
            <a:avLst/>
          </a:prstGeom>
        </p:spPr>
        <p:txBody>
          <a:bodyPr anchorCtr="0" anchor="t" bIns="91425" lIns="438900" spcFirstLastPara="1" rIns="91425" wrap="square" tIns="91425">
            <a:noAutofit/>
          </a:bodyPr>
          <a:lstStyle/>
          <a:p>
            <a:pPr indent="0" lvl="0" marL="0" rtl="0" algn="l">
              <a:lnSpc>
                <a:spcPct val="100000"/>
              </a:lnSpc>
              <a:spcBef>
                <a:spcPts val="0"/>
              </a:spcBef>
              <a:spcAft>
                <a:spcPts val="0"/>
              </a:spcAft>
              <a:buNone/>
            </a:pPr>
            <a:r>
              <a:rPr lang="en" sz="5500">
                <a:solidFill>
                  <a:srgbClr val="EE0000"/>
                </a:solidFill>
              </a:rPr>
              <a:t>Apache Kafka</a:t>
            </a:r>
            <a:endParaRPr sz="5500">
              <a:solidFill>
                <a:srgbClr val="EE0000"/>
              </a:solidFill>
            </a:endParaRPr>
          </a:p>
          <a:p>
            <a:pPr indent="-330200" lvl="0" marL="457200" rtl="0" algn="l">
              <a:lnSpc>
                <a:spcPct val="150000"/>
              </a:lnSpc>
              <a:spcBef>
                <a:spcPts val="4000"/>
              </a:spcBef>
              <a:spcAft>
                <a:spcPts val="0"/>
              </a:spcAft>
              <a:buClr>
                <a:schemeClr val="dk1"/>
              </a:buClr>
              <a:buSzPts val="1600"/>
              <a:buChar char="●"/>
            </a:pPr>
            <a:r>
              <a:rPr lang="en" sz="1600">
                <a:solidFill>
                  <a:schemeClr val="dk1"/>
                </a:solidFill>
              </a:rPr>
              <a:t>Kafka Broker</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Responsible for hosting topics and delivering messages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One or more brokers run in a cluster</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ZooKeeper ensemble is required to bootstrap the cluster</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Producers and Consumers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Java-based clients for sending and receiving messages</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Kafka Admin tools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Java- and Scala- based tools for managing Kafka brokers</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rPr>
              <a:t>Managing topics, ACLs, monitoring etc.</a:t>
            </a:r>
            <a:endParaRPr sz="1600">
              <a:solidFill>
                <a:schemeClr val="dk1"/>
              </a:solidFill>
            </a:endParaRPr>
          </a:p>
          <a:p>
            <a:pPr indent="0" lvl="0" marL="0" rtl="0" algn="l">
              <a:lnSpc>
                <a:spcPct val="150000"/>
              </a:lnSpc>
              <a:spcBef>
                <a:spcPts val="0"/>
              </a:spcBef>
              <a:spcAft>
                <a:spcPts val="0"/>
              </a:spcAft>
              <a:buNone/>
            </a:pPr>
            <a:r>
              <a:t/>
            </a:r>
            <a:endParaRPr sz="1600">
              <a:solidFill>
                <a:schemeClr val="dk1"/>
              </a:solidFill>
            </a:endParaRPr>
          </a:p>
        </p:txBody>
      </p:sp>
      <p:grpSp>
        <p:nvGrpSpPr>
          <p:cNvPr id="6131" name="Google Shape;6131;p489"/>
          <p:cNvGrpSpPr/>
          <p:nvPr/>
        </p:nvGrpSpPr>
        <p:grpSpPr>
          <a:xfrm flipH="1" rot="10800000">
            <a:off x="10370500" y="3315112"/>
            <a:ext cx="748500" cy="866100"/>
            <a:chOff x="3604650" y="3820687"/>
            <a:chExt cx="748500" cy="866100"/>
          </a:xfrm>
        </p:grpSpPr>
        <p:sp>
          <p:nvSpPr>
            <p:cNvPr id="6132" name="Google Shape;6132;p489"/>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3" name="Google Shape;6133;p489"/>
            <p:cNvPicPr preferRelativeResize="0"/>
            <p:nvPr/>
          </p:nvPicPr>
          <p:blipFill>
            <a:blip r:embed="rId3">
              <a:alphaModFix/>
            </a:blip>
            <a:stretch>
              <a:fillRect/>
            </a:stretch>
          </p:blipFill>
          <p:spPr>
            <a:xfrm>
              <a:off x="3826848" y="3960659"/>
              <a:ext cx="360600" cy="586117"/>
            </a:xfrm>
            <a:prstGeom prst="rect">
              <a:avLst/>
            </a:prstGeom>
            <a:noFill/>
            <a:ln>
              <a:noFill/>
            </a:ln>
          </p:spPr>
        </p:pic>
      </p:grpSp>
      <p:grpSp>
        <p:nvGrpSpPr>
          <p:cNvPr id="6134" name="Google Shape;6134;p489"/>
          <p:cNvGrpSpPr/>
          <p:nvPr/>
        </p:nvGrpSpPr>
        <p:grpSpPr>
          <a:xfrm flipH="1" rot="10800000">
            <a:off x="10748825" y="2676787"/>
            <a:ext cx="748500" cy="866100"/>
            <a:chOff x="3604650" y="3820687"/>
            <a:chExt cx="748500" cy="866100"/>
          </a:xfrm>
        </p:grpSpPr>
        <p:sp>
          <p:nvSpPr>
            <p:cNvPr id="6135" name="Google Shape;6135;p489"/>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6" name="Google Shape;6136;p489"/>
            <p:cNvPicPr preferRelativeResize="0"/>
            <p:nvPr/>
          </p:nvPicPr>
          <p:blipFill>
            <a:blip r:embed="rId3">
              <a:alphaModFix/>
            </a:blip>
            <a:stretch>
              <a:fillRect/>
            </a:stretch>
          </p:blipFill>
          <p:spPr>
            <a:xfrm>
              <a:off x="3826848" y="3960659"/>
              <a:ext cx="360600" cy="586117"/>
            </a:xfrm>
            <a:prstGeom prst="rect">
              <a:avLst/>
            </a:prstGeom>
            <a:noFill/>
            <a:ln>
              <a:noFill/>
            </a:ln>
          </p:spPr>
        </p:pic>
      </p:grpSp>
      <p:grpSp>
        <p:nvGrpSpPr>
          <p:cNvPr id="6137" name="Google Shape;6137;p489"/>
          <p:cNvGrpSpPr/>
          <p:nvPr/>
        </p:nvGrpSpPr>
        <p:grpSpPr>
          <a:xfrm flipH="1" rot="10800000">
            <a:off x="11128325" y="3315112"/>
            <a:ext cx="748500" cy="866100"/>
            <a:chOff x="3604650" y="3820687"/>
            <a:chExt cx="748500" cy="866100"/>
          </a:xfrm>
        </p:grpSpPr>
        <p:sp>
          <p:nvSpPr>
            <p:cNvPr id="6138" name="Google Shape;6138;p489"/>
            <p:cNvSpPr/>
            <p:nvPr/>
          </p:nvSpPr>
          <p:spPr>
            <a:xfrm rot="5400000">
              <a:off x="3545850" y="38794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9" name="Google Shape;6139;p489"/>
            <p:cNvPicPr preferRelativeResize="0"/>
            <p:nvPr/>
          </p:nvPicPr>
          <p:blipFill>
            <a:blip r:embed="rId3">
              <a:alphaModFix/>
            </a:blip>
            <a:stretch>
              <a:fillRect/>
            </a:stretch>
          </p:blipFill>
          <p:spPr>
            <a:xfrm>
              <a:off x="3826848" y="3960659"/>
              <a:ext cx="360600" cy="586117"/>
            </a:xfrm>
            <a:prstGeom prst="rect">
              <a:avLst/>
            </a:prstGeom>
            <a:noFill/>
            <a:ln>
              <a:noFill/>
            </a:ln>
          </p:spPr>
        </p:pic>
      </p:grpSp>
      <p:cxnSp>
        <p:nvCxnSpPr>
          <p:cNvPr id="6140" name="Google Shape;6140;p489"/>
          <p:cNvCxnSpPr/>
          <p:nvPr/>
        </p:nvCxnSpPr>
        <p:spPr>
          <a:xfrm flipH="1">
            <a:off x="9098280" y="3730752"/>
            <a:ext cx="1261800" cy="6000"/>
          </a:xfrm>
          <a:prstGeom prst="straightConnector1">
            <a:avLst/>
          </a:prstGeom>
          <a:noFill/>
          <a:ln cap="flat" cmpd="sng" w="28575">
            <a:solidFill>
              <a:srgbClr val="666666"/>
            </a:solidFill>
            <a:prstDash val="solid"/>
            <a:round/>
            <a:headEnd len="med" w="med" type="none"/>
            <a:tailEnd len="med" w="med" type="triangle"/>
          </a:ln>
        </p:spPr>
      </p:cxnSp>
      <p:sp>
        <p:nvSpPr>
          <p:cNvPr id="6141" name="Google Shape;6141;p489"/>
          <p:cNvSpPr/>
          <p:nvPr/>
        </p:nvSpPr>
        <p:spPr>
          <a:xfrm>
            <a:off x="10573326" y="5049122"/>
            <a:ext cx="1099500" cy="9357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Clients</a:t>
            </a:r>
            <a:endParaRPr sz="1800">
              <a:latin typeface="Red Hat Display"/>
              <a:ea typeface="Red Hat Display"/>
              <a:cs typeface="Red Hat Display"/>
              <a:sym typeface="Red Hat Display"/>
            </a:endParaRPr>
          </a:p>
        </p:txBody>
      </p:sp>
      <p:sp>
        <p:nvSpPr>
          <p:cNvPr id="6142" name="Google Shape;6142;p489"/>
          <p:cNvSpPr/>
          <p:nvPr/>
        </p:nvSpPr>
        <p:spPr>
          <a:xfrm>
            <a:off x="9179426" y="5049122"/>
            <a:ext cx="1099500" cy="9357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Tools</a:t>
            </a:r>
            <a:endParaRPr sz="1800">
              <a:latin typeface="Red Hat Display"/>
              <a:ea typeface="Red Hat Display"/>
              <a:cs typeface="Red Hat Display"/>
              <a:sym typeface="Red Hat Display"/>
            </a:endParaRPr>
          </a:p>
        </p:txBody>
      </p:sp>
      <p:cxnSp>
        <p:nvCxnSpPr>
          <p:cNvPr id="6143" name="Google Shape;6143;p489"/>
          <p:cNvCxnSpPr>
            <a:endCxn id="6138" idx="2"/>
          </p:cNvCxnSpPr>
          <p:nvPr/>
        </p:nvCxnSpPr>
        <p:spPr>
          <a:xfrm flipH="1" rot="10800000">
            <a:off x="11127725" y="3956864"/>
            <a:ext cx="600" cy="1078500"/>
          </a:xfrm>
          <a:prstGeom prst="straightConnector1">
            <a:avLst/>
          </a:prstGeom>
          <a:noFill/>
          <a:ln cap="flat" cmpd="sng" w="28575">
            <a:solidFill>
              <a:srgbClr val="666666"/>
            </a:solidFill>
            <a:prstDash val="solid"/>
            <a:round/>
            <a:headEnd len="med" w="med" type="none"/>
            <a:tailEnd len="med" w="med" type="triangle"/>
          </a:ln>
        </p:spPr>
      </p:cxnSp>
      <p:cxnSp>
        <p:nvCxnSpPr>
          <p:cNvPr id="6144" name="Google Shape;6144;p489"/>
          <p:cNvCxnSpPr>
            <a:stCxn id="6142" idx="5"/>
          </p:cNvCxnSpPr>
          <p:nvPr/>
        </p:nvCxnSpPr>
        <p:spPr>
          <a:xfrm flipH="1" rot="10800000">
            <a:off x="9998469" y="4059122"/>
            <a:ext cx="556200" cy="990000"/>
          </a:xfrm>
          <a:prstGeom prst="straightConnector1">
            <a:avLst/>
          </a:prstGeom>
          <a:noFill/>
          <a:ln cap="flat" cmpd="sng" w="28575">
            <a:solidFill>
              <a:srgbClr val="666666"/>
            </a:solidFill>
            <a:prstDash val="solid"/>
            <a:round/>
            <a:headEnd len="med" w="med" type="none"/>
            <a:tailEnd len="med" w="med" type="triangle"/>
          </a:ln>
        </p:spPr>
      </p:cxnSp>
      <p:cxnSp>
        <p:nvCxnSpPr>
          <p:cNvPr id="6145" name="Google Shape;6145;p489"/>
          <p:cNvCxnSpPr>
            <a:stCxn id="6142" idx="4"/>
          </p:cNvCxnSpPr>
          <p:nvPr/>
        </p:nvCxnSpPr>
        <p:spPr>
          <a:xfrm rot="10800000">
            <a:off x="8923483" y="4015022"/>
            <a:ext cx="536400" cy="1034100"/>
          </a:xfrm>
          <a:prstGeom prst="straightConnector1">
            <a:avLst/>
          </a:prstGeom>
          <a:noFill/>
          <a:ln cap="flat" cmpd="sng" w="28575">
            <a:solidFill>
              <a:srgbClr val="666666"/>
            </a:solidFill>
            <a:prstDash val="solid"/>
            <a:round/>
            <a:headEnd len="med" w="med" type="none"/>
            <a:tailEnd len="med" w="med" type="triangle"/>
          </a:ln>
        </p:spPr>
      </p:cxnSp>
      <p:grpSp>
        <p:nvGrpSpPr>
          <p:cNvPr id="6146" name="Google Shape;6146;p489"/>
          <p:cNvGrpSpPr/>
          <p:nvPr/>
        </p:nvGrpSpPr>
        <p:grpSpPr>
          <a:xfrm>
            <a:off x="7581175" y="3282987"/>
            <a:ext cx="748500" cy="866100"/>
            <a:chOff x="7581175" y="3282987"/>
            <a:chExt cx="748500" cy="866100"/>
          </a:xfrm>
        </p:grpSpPr>
        <p:sp>
          <p:nvSpPr>
            <p:cNvPr id="6147" name="Google Shape;6147;p489"/>
            <p:cNvSpPr/>
            <p:nvPr/>
          </p:nvSpPr>
          <p:spPr>
            <a:xfrm rot="5400000">
              <a:off x="7522375" y="33417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48" name="Google Shape;6148;p489"/>
            <p:cNvPicPr preferRelativeResize="0"/>
            <p:nvPr/>
          </p:nvPicPr>
          <p:blipFill>
            <a:blip r:embed="rId4">
              <a:alphaModFix/>
            </a:blip>
            <a:stretch>
              <a:fillRect/>
            </a:stretch>
          </p:blipFill>
          <p:spPr>
            <a:xfrm>
              <a:off x="7625900" y="3451124"/>
              <a:ext cx="596052" cy="529800"/>
            </a:xfrm>
            <a:prstGeom prst="rect">
              <a:avLst/>
            </a:prstGeom>
            <a:noFill/>
            <a:ln>
              <a:noFill/>
            </a:ln>
          </p:spPr>
        </p:pic>
      </p:grpSp>
      <p:grpSp>
        <p:nvGrpSpPr>
          <p:cNvPr id="6149" name="Google Shape;6149;p489"/>
          <p:cNvGrpSpPr/>
          <p:nvPr/>
        </p:nvGrpSpPr>
        <p:grpSpPr>
          <a:xfrm>
            <a:off x="8329675" y="3282987"/>
            <a:ext cx="748500" cy="866100"/>
            <a:chOff x="8329675" y="3282987"/>
            <a:chExt cx="748500" cy="866100"/>
          </a:xfrm>
        </p:grpSpPr>
        <p:sp>
          <p:nvSpPr>
            <p:cNvPr id="6150" name="Google Shape;6150;p489"/>
            <p:cNvSpPr/>
            <p:nvPr/>
          </p:nvSpPr>
          <p:spPr>
            <a:xfrm rot="5400000">
              <a:off x="8270875" y="33417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1" name="Google Shape;6151;p489"/>
            <p:cNvPicPr preferRelativeResize="0"/>
            <p:nvPr/>
          </p:nvPicPr>
          <p:blipFill>
            <a:blip r:embed="rId4">
              <a:alphaModFix/>
            </a:blip>
            <a:stretch>
              <a:fillRect/>
            </a:stretch>
          </p:blipFill>
          <p:spPr>
            <a:xfrm>
              <a:off x="8377838" y="3451124"/>
              <a:ext cx="596052" cy="529800"/>
            </a:xfrm>
            <a:prstGeom prst="rect">
              <a:avLst/>
            </a:prstGeom>
            <a:noFill/>
            <a:ln>
              <a:noFill/>
            </a:ln>
          </p:spPr>
        </p:pic>
      </p:grpSp>
      <p:grpSp>
        <p:nvGrpSpPr>
          <p:cNvPr id="6152" name="Google Shape;6152;p489"/>
          <p:cNvGrpSpPr/>
          <p:nvPr/>
        </p:nvGrpSpPr>
        <p:grpSpPr>
          <a:xfrm>
            <a:off x="7954525" y="2635087"/>
            <a:ext cx="748500" cy="866100"/>
            <a:chOff x="7954525" y="2635087"/>
            <a:chExt cx="748500" cy="866100"/>
          </a:xfrm>
        </p:grpSpPr>
        <p:sp>
          <p:nvSpPr>
            <p:cNvPr id="6153" name="Google Shape;6153;p489"/>
            <p:cNvSpPr/>
            <p:nvPr/>
          </p:nvSpPr>
          <p:spPr>
            <a:xfrm rot="5400000">
              <a:off x="7895725" y="2693887"/>
              <a:ext cx="866100" cy="748500"/>
            </a:xfrm>
            <a:prstGeom prst="hexagon">
              <a:avLst>
                <a:gd fmla="val 29973" name="adj"/>
                <a:gd fmla="val 115470" name="vf"/>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54" name="Google Shape;6154;p489"/>
            <p:cNvPicPr preferRelativeResize="0"/>
            <p:nvPr/>
          </p:nvPicPr>
          <p:blipFill>
            <a:blip r:embed="rId4">
              <a:alphaModFix/>
            </a:blip>
            <a:stretch>
              <a:fillRect/>
            </a:stretch>
          </p:blipFill>
          <p:spPr>
            <a:xfrm>
              <a:off x="7999250" y="2803224"/>
              <a:ext cx="596052" cy="529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134"/>
                                        </p:tgtEl>
                                        <p:attrNameLst>
                                          <p:attrName>style.visibility</p:attrName>
                                        </p:attrNameLst>
                                      </p:cBhvr>
                                      <p:to>
                                        <p:strVal val="visible"/>
                                      </p:to>
                                    </p:set>
                                    <p:animEffect filter="fade" transition="in">
                                      <p:cBhvr>
                                        <p:cTn dur="1000"/>
                                        <p:tgtEl>
                                          <p:spTgt spid="6134"/>
                                        </p:tgtEl>
                                      </p:cBhvr>
                                    </p:animEffect>
                                  </p:childTnLst>
                                </p:cTn>
                              </p:par>
                              <p:par>
                                <p:cTn fill="hold" nodeType="withEffect" presetClass="entr" presetID="10" presetSubtype="0">
                                  <p:stCondLst>
                                    <p:cond delay="0"/>
                                  </p:stCondLst>
                                  <p:childTnLst>
                                    <p:set>
                                      <p:cBhvr>
                                        <p:cTn dur="1" fill="hold">
                                          <p:stCondLst>
                                            <p:cond delay="0"/>
                                          </p:stCondLst>
                                        </p:cTn>
                                        <p:tgtEl>
                                          <p:spTgt spid="6137"/>
                                        </p:tgtEl>
                                        <p:attrNameLst>
                                          <p:attrName>style.visibility</p:attrName>
                                        </p:attrNameLst>
                                      </p:cBhvr>
                                      <p:to>
                                        <p:strVal val="visible"/>
                                      </p:to>
                                    </p:set>
                                    <p:animEffect filter="fade" transition="in">
                                      <p:cBhvr>
                                        <p:cTn dur="1000"/>
                                        <p:tgtEl>
                                          <p:spTgt spid="6137"/>
                                        </p:tgtEl>
                                      </p:cBhvr>
                                    </p:animEffect>
                                  </p:childTnLst>
                                </p:cTn>
                              </p:par>
                              <p:par>
                                <p:cTn fill="hold" nodeType="withEffect" presetClass="entr" presetID="10" presetSubtype="0">
                                  <p:stCondLst>
                                    <p:cond delay="0"/>
                                  </p:stCondLst>
                                  <p:childTnLst>
                                    <p:set>
                                      <p:cBhvr>
                                        <p:cTn dur="1" fill="hold">
                                          <p:stCondLst>
                                            <p:cond delay="0"/>
                                          </p:stCondLst>
                                        </p:cTn>
                                        <p:tgtEl>
                                          <p:spTgt spid="6131"/>
                                        </p:tgtEl>
                                        <p:attrNameLst>
                                          <p:attrName>style.visibility</p:attrName>
                                        </p:attrNameLst>
                                      </p:cBhvr>
                                      <p:to>
                                        <p:strVal val="visible"/>
                                      </p:to>
                                    </p:set>
                                    <p:animEffect filter="fade" transition="in">
                                      <p:cBhvr>
                                        <p:cTn dur="1000"/>
                                        <p:tgtEl>
                                          <p:spTgt spid="61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40"/>
                                        </p:tgtEl>
                                        <p:attrNameLst>
                                          <p:attrName>style.visibility</p:attrName>
                                        </p:attrNameLst>
                                      </p:cBhvr>
                                      <p:to>
                                        <p:strVal val="visible"/>
                                      </p:to>
                                    </p:set>
                                    <p:animEffect filter="fade" transition="in">
                                      <p:cBhvr>
                                        <p:cTn dur="500"/>
                                        <p:tgtEl>
                                          <p:spTgt spid="6140"/>
                                        </p:tgtEl>
                                      </p:cBhvr>
                                    </p:animEffect>
                                  </p:childTnLst>
                                </p:cTn>
                              </p:par>
                            </p:childTnLst>
                          </p:cTn>
                        </p:par>
                        <p:par>
                          <p:cTn fill="hold">
                            <p:stCondLst>
                              <p:cond delay="1500"/>
                            </p:stCondLst>
                            <p:childTnLst>
                              <p:par>
                                <p:cTn fill="hold" nodeType="afterEffect" presetClass="exit" presetID="10" presetSubtype="0">
                                  <p:stCondLst>
                                    <p:cond delay="0"/>
                                  </p:stCondLst>
                                  <p:childTnLst>
                                    <p:animEffect filter="fade" transition="out">
                                      <p:cBhvr>
                                        <p:cTn dur="500"/>
                                        <p:tgtEl>
                                          <p:spTgt spid="6140"/>
                                        </p:tgtEl>
                                      </p:cBhvr>
                                    </p:animEffect>
                                    <p:set>
                                      <p:cBhvr>
                                        <p:cTn dur="1" fill="hold">
                                          <p:stCondLst>
                                            <p:cond delay="500"/>
                                          </p:stCondLst>
                                        </p:cTn>
                                        <p:tgtEl>
                                          <p:spTgt spid="6140"/>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140"/>
                                        </p:tgtEl>
                                        <p:attrNameLst>
                                          <p:attrName>style.visibility</p:attrName>
                                        </p:attrNameLst>
                                      </p:cBhvr>
                                      <p:to>
                                        <p:strVal val="visible"/>
                                      </p:to>
                                    </p:set>
                                    <p:animEffect filter="fade" transition="in">
                                      <p:cBhvr>
                                        <p:cTn dur="500"/>
                                        <p:tgtEl>
                                          <p:spTgt spid="6140"/>
                                        </p:tgtEl>
                                      </p:cBhvr>
                                    </p:animEffect>
                                  </p:childTnLst>
                                </p:cTn>
                              </p:par>
                            </p:childTnLst>
                          </p:cTn>
                        </p:par>
                        <p:par>
                          <p:cTn fill="hold">
                            <p:stCondLst>
                              <p:cond delay="2500"/>
                            </p:stCondLst>
                            <p:childTnLst>
                              <p:par>
                                <p:cTn fill="hold" nodeType="afterEffect" presetClass="exit" presetID="10" presetSubtype="0">
                                  <p:stCondLst>
                                    <p:cond delay="0"/>
                                  </p:stCondLst>
                                  <p:childTnLst>
                                    <p:animEffect filter="fade" transition="out">
                                      <p:cBhvr>
                                        <p:cTn dur="500"/>
                                        <p:tgtEl>
                                          <p:spTgt spid="6140"/>
                                        </p:tgtEl>
                                      </p:cBhvr>
                                    </p:animEffect>
                                    <p:set>
                                      <p:cBhvr>
                                        <p:cTn dur="1" fill="hold">
                                          <p:stCondLst>
                                            <p:cond delay="500"/>
                                          </p:stCondLst>
                                        </p:cTn>
                                        <p:tgtEl>
                                          <p:spTgt spid="6140"/>
                                        </p:tgtEl>
                                        <p:attrNameLst>
                                          <p:attrName>style.visibility</p:attrName>
                                        </p:attrNameLst>
                                      </p:cBhvr>
                                      <p:to>
                                        <p:strVal val="hidden"/>
                                      </p:to>
                                    </p:se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140"/>
                                        </p:tgtEl>
                                        <p:attrNameLst>
                                          <p:attrName>style.visibility</p:attrName>
                                        </p:attrNameLst>
                                      </p:cBhvr>
                                      <p:to>
                                        <p:strVal val="visible"/>
                                      </p:to>
                                    </p:set>
                                    <p:animEffect filter="fade" transition="in">
                                      <p:cBhvr>
                                        <p:cTn dur="500"/>
                                        <p:tgtEl>
                                          <p:spTgt spid="614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141"/>
                                        </p:tgtEl>
                                        <p:attrNameLst>
                                          <p:attrName>style.visibility</p:attrName>
                                        </p:attrNameLst>
                                      </p:cBhvr>
                                      <p:to>
                                        <p:strVal val="visible"/>
                                      </p:to>
                                    </p:set>
                                    <p:animEffect filter="fade" transition="in">
                                      <p:cBhvr>
                                        <p:cTn dur="1000"/>
                                        <p:tgtEl>
                                          <p:spTgt spid="614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143"/>
                                        </p:tgtEl>
                                        <p:attrNameLst>
                                          <p:attrName>style.visibility</p:attrName>
                                        </p:attrNameLst>
                                      </p:cBhvr>
                                      <p:to>
                                        <p:strVal val="visible"/>
                                      </p:to>
                                    </p:set>
                                    <p:animEffect filter="fade" transition="in">
                                      <p:cBhvr>
                                        <p:cTn dur="500"/>
                                        <p:tgtEl>
                                          <p:spTgt spid="6143"/>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6143"/>
                                        </p:tgtEl>
                                      </p:cBhvr>
                                    </p:animEffect>
                                    <p:set>
                                      <p:cBhvr>
                                        <p:cTn dur="1" fill="hold">
                                          <p:stCondLst>
                                            <p:cond delay="500"/>
                                          </p:stCondLst>
                                        </p:cTn>
                                        <p:tgtEl>
                                          <p:spTgt spid="6143"/>
                                        </p:tgtEl>
                                        <p:attrNameLst>
                                          <p:attrName>style.visibility</p:attrName>
                                        </p:attrNameLst>
                                      </p:cBhvr>
                                      <p:to>
                                        <p:strVal val="hidden"/>
                                      </p:to>
                                    </p:se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143"/>
                                        </p:tgtEl>
                                        <p:attrNameLst>
                                          <p:attrName>style.visibility</p:attrName>
                                        </p:attrNameLst>
                                      </p:cBhvr>
                                      <p:to>
                                        <p:strVal val="visible"/>
                                      </p:to>
                                    </p:set>
                                    <p:animEffect filter="fade" transition="in">
                                      <p:cBhvr>
                                        <p:cTn dur="500"/>
                                        <p:tgtEl>
                                          <p:spTgt spid="6143"/>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500"/>
                                        <p:tgtEl>
                                          <p:spTgt spid="6143"/>
                                        </p:tgtEl>
                                      </p:cBhvr>
                                    </p:animEffect>
                                    <p:set>
                                      <p:cBhvr>
                                        <p:cTn dur="1" fill="hold">
                                          <p:stCondLst>
                                            <p:cond delay="500"/>
                                          </p:stCondLst>
                                        </p:cTn>
                                        <p:tgtEl>
                                          <p:spTgt spid="6143"/>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143"/>
                                        </p:tgtEl>
                                        <p:attrNameLst>
                                          <p:attrName>style.visibility</p:attrName>
                                        </p:attrNameLst>
                                      </p:cBhvr>
                                      <p:to>
                                        <p:strVal val="visible"/>
                                      </p:to>
                                    </p:set>
                                    <p:animEffect filter="fade" transition="in">
                                      <p:cBhvr>
                                        <p:cTn dur="500"/>
                                        <p:tgtEl>
                                          <p:spTgt spid="614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142"/>
                                        </p:tgtEl>
                                        <p:attrNameLst>
                                          <p:attrName>style.visibility</p:attrName>
                                        </p:attrNameLst>
                                      </p:cBhvr>
                                      <p:to>
                                        <p:strVal val="visible"/>
                                      </p:to>
                                    </p:set>
                                    <p:animEffect filter="fade" transition="in">
                                      <p:cBhvr>
                                        <p:cTn dur="1000"/>
                                        <p:tgtEl>
                                          <p:spTgt spid="6142"/>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145"/>
                                        </p:tgtEl>
                                        <p:attrNameLst>
                                          <p:attrName>style.visibility</p:attrName>
                                        </p:attrNameLst>
                                      </p:cBhvr>
                                      <p:to>
                                        <p:strVal val="visible"/>
                                      </p:to>
                                    </p:set>
                                    <p:animEffect filter="fade" transition="in">
                                      <p:cBhvr>
                                        <p:cTn dur="500"/>
                                        <p:tgtEl>
                                          <p:spTgt spid="6145"/>
                                        </p:tgtEl>
                                      </p:cBhvr>
                                    </p:animEffect>
                                  </p:childTnLst>
                                </p:cTn>
                              </p:par>
                              <p:par>
                                <p:cTn fill="hold" nodeType="withEffect" presetClass="entr" presetID="10" presetSubtype="0">
                                  <p:stCondLst>
                                    <p:cond delay="0"/>
                                  </p:stCondLst>
                                  <p:childTnLst>
                                    <p:set>
                                      <p:cBhvr>
                                        <p:cTn dur="1" fill="hold">
                                          <p:stCondLst>
                                            <p:cond delay="0"/>
                                          </p:stCondLst>
                                        </p:cTn>
                                        <p:tgtEl>
                                          <p:spTgt spid="6144"/>
                                        </p:tgtEl>
                                        <p:attrNameLst>
                                          <p:attrName>style.visibility</p:attrName>
                                        </p:attrNameLst>
                                      </p:cBhvr>
                                      <p:to>
                                        <p:strVal val="visible"/>
                                      </p:to>
                                    </p:set>
                                    <p:animEffect filter="fade" transition="in">
                                      <p:cBhvr>
                                        <p:cTn dur="500"/>
                                        <p:tgtEl>
                                          <p:spTgt spid="6144"/>
                                        </p:tgtEl>
                                      </p:cBhvr>
                                    </p:animEffect>
                                  </p:childTnLst>
                                </p:cTn>
                              </p:par>
                            </p:childTnLst>
                          </p:cTn>
                        </p:par>
                        <p:par>
                          <p:cTn fill="hold">
                            <p:stCondLst>
                              <p:cond delay="8500"/>
                            </p:stCondLst>
                            <p:childTnLst>
                              <p:par>
                                <p:cTn fill="hold" nodeType="afterEffect" presetClass="exit" presetID="10" presetSubtype="0">
                                  <p:stCondLst>
                                    <p:cond delay="0"/>
                                  </p:stCondLst>
                                  <p:childTnLst>
                                    <p:animEffect filter="fade" transition="out">
                                      <p:cBhvr>
                                        <p:cTn dur="500"/>
                                        <p:tgtEl>
                                          <p:spTgt spid="6145"/>
                                        </p:tgtEl>
                                      </p:cBhvr>
                                    </p:animEffect>
                                    <p:set>
                                      <p:cBhvr>
                                        <p:cTn dur="1" fill="hold">
                                          <p:stCondLst>
                                            <p:cond delay="500"/>
                                          </p:stCondLst>
                                        </p:cTn>
                                        <p:tgtEl>
                                          <p:spTgt spid="6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144"/>
                                        </p:tgtEl>
                                      </p:cBhvr>
                                    </p:animEffect>
                                    <p:set>
                                      <p:cBhvr>
                                        <p:cTn dur="1" fill="hold">
                                          <p:stCondLst>
                                            <p:cond delay="500"/>
                                          </p:stCondLst>
                                        </p:cTn>
                                        <p:tgtEl>
                                          <p:spTgt spid="6144"/>
                                        </p:tgtEl>
                                        <p:attrNameLst>
                                          <p:attrName>style.visibility</p:attrName>
                                        </p:attrNameLst>
                                      </p:cBhvr>
                                      <p:to>
                                        <p:strVal val="hidden"/>
                                      </p:to>
                                    </p:se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144"/>
                                        </p:tgtEl>
                                        <p:attrNameLst>
                                          <p:attrName>style.visibility</p:attrName>
                                        </p:attrNameLst>
                                      </p:cBhvr>
                                      <p:to>
                                        <p:strVal val="visible"/>
                                      </p:to>
                                    </p:set>
                                    <p:animEffect filter="fade" transition="in">
                                      <p:cBhvr>
                                        <p:cTn dur="500"/>
                                        <p:tgtEl>
                                          <p:spTgt spid="6144"/>
                                        </p:tgtEl>
                                      </p:cBhvr>
                                    </p:animEffect>
                                  </p:childTnLst>
                                </p:cTn>
                              </p:par>
                              <p:par>
                                <p:cTn fill="hold" nodeType="withEffect" presetClass="entr" presetID="10" presetSubtype="0">
                                  <p:stCondLst>
                                    <p:cond delay="0"/>
                                  </p:stCondLst>
                                  <p:childTnLst>
                                    <p:set>
                                      <p:cBhvr>
                                        <p:cTn dur="1" fill="hold">
                                          <p:stCondLst>
                                            <p:cond delay="0"/>
                                          </p:stCondLst>
                                        </p:cTn>
                                        <p:tgtEl>
                                          <p:spTgt spid="6145"/>
                                        </p:tgtEl>
                                        <p:attrNameLst>
                                          <p:attrName>style.visibility</p:attrName>
                                        </p:attrNameLst>
                                      </p:cBhvr>
                                      <p:to>
                                        <p:strVal val="visible"/>
                                      </p:to>
                                    </p:set>
                                    <p:animEffect filter="fade" transition="in">
                                      <p:cBhvr>
                                        <p:cTn dur="500"/>
                                        <p:tgtEl>
                                          <p:spTgt spid="6145"/>
                                        </p:tgtEl>
                                      </p:cBhvr>
                                    </p:animEffect>
                                  </p:childTnLst>
                                </p:cTn>
                              </p:par>
                            </p:childTnLst>
                          </p:cTn>
                        </p:par>
                        <p:par>
                          <p:cTn fill="hold">
                            <p:stCondLst>
                              <p:cond delay="9500"/>
                            </p:stCondLst>
                            <p:childTnLst>
                              <p:par>
                                <p:cTn fill="hold" nodeType="afterEffect" presetClass="exit" presetID="10" presetSubtype="0">
                                  <p:stCondLst>
                                    <p:cond delay="0"/>
                                  </p:stCondLst>
                                  <p:childTnLst>
                                    <p:animEffect filter="fade" transition="out">
                                      <p:cBhvr>
                                        <p:cTn dur="500"/>
                                        <p:tgtEl>
                                          <p:spTgt spid="6145"/>
                                        </p:tgtEl>
                                      </p:cBhvr>
                                    </p:animEffect>
                                    <p:set>
                                      <p:cBhvr>
                                        <p:cTn dur="1" fill="hold">
                                          <p:stCondLst>
                                            <p:cond delay="500"/>
                                          </p:stCondLst>
                                        </p:cTn>
                                        <p:tgtEl>
                                          <p:spTgt spid="6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6144"/>
                                        </p:tgtEl>
                                      </p:cBhvr>
                                    </p:animEffect>
                                    <p:set>
                                      <p:cBhvr>
                                        <p:cTn dur="1" fill="hold">
                                          <p:stCondLst>
                                            <p:cond delay="500"/>
                                          </p:stCondLst>
                                        </p:cTn>
                                        <p:tgtEl>
                                          <p:spTgt spid="6144"/>
                                        </p:tgtEl>
                                        <p:attrNameLst>
                                          <p:attrName>style.visibility</p:attrName>
                                        </p:attrNameLst>
                                      </p:cBhvr>
                                      <p:to>
                                        <p:strVal val="hidden"/>
                                      </p:to>
                                    </p:se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6145"/>
                                        </p:tgtEl>
                                        <p:attrNameLst>
                                          <p:attrName>style.visibility</p:attrName>
                                        </p:attrNameLst>
                                      </p:cBhvr>
                                      <p:to>
                                        <p:strVal val="visible"/>
                                      </p:to>
                                    </p:set>
                                    <p:animEffect filter="fade" transition="in">
                                      <p:cBhvr>
                                        <p:cTn dur="500"/>
                                        <p:tgtEl>
                                          <p:spTgt spid="6145"/>
                                        </p:tgtEl>
                                      </p:cBhvr>
                                    </p:animEffect>
                                  </p:childTnLst>
                                </p:cTn>
                              </p:par>
                              <p:par>
                                <p:cTn fill="hold" nodeType="withEffect" presetClass="entr" presetID="10" presetSubtype="0">
                                  <p:stCondLst>
                                    <p:cond delay="0"/>
                                  </p:stCondLst>
                                  <p:childTnLst>
                                    <p:set>
                                      <p:cBhvr>
                                        <p:cTn dur="1" fill="hold">
                                          <p:stCondLst>
                                            <p:cond delay="0"/>
                                          </p:stCondLst>
                                        </p:cTn>
                                        <p:tgtEl>
                                          <p:spTgt spid="6144"/>
                                        </p:tgtEl>
                                        <p:attrNameLst>
                                          <p:attrName>style.visibility</p:attrName>
                                        </p:attrNameLst>
                                      </p:cBhvr>
                                      <p:to>
                                        <p:strVal val="visible"/>
                                      </p:to>
                                    </p:set>
                                    <p:animEffect filter="fade" transition="in">
                                      <p:cBhvr>
                                        <p:cTn dur="500"/>
                                        <p:tgtEl>
                                          <p:spTgt spid="6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8" name="Shape 6158"/>
        <p:cNvGrpSpPr/>
        <p:nvPr/>
      </p:nvGrpSpPr>
      <p:grpSpPr>
        <a:xfrm>
          <a:off x="0" y="0"/>
          <a:ext cx="0" cy="0"/>
          <a:chOff x="0" y="0"/>
          <a:chExt cx="0" cy="0"/>
        </a:xfrm>
      </p:grpSpPr>
      <p:sp>
        <p:nvSpPr>
          <p:cNvPr id="6159" name="Google Shape;6159;p490"/>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Apache Kafka ecosystem</a:t>
            </a:r>
            <a:endParaRPr>
              <a:latin typeface="Red Hat Display"/>
              <a:ea typeface="Red Hat Display"/>
              <a:cs typeface="Red Hat Display"/>
              <a:sym typeface="Red Hat Display"/>
            </a:endParaRPr>
          </a:p>
        </p:txBody>
      </p:sp>
      <p:sp>
        <p:nvSpPr>
          <p:cNvPr id="6160" name="Google Shape;6160;p4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61" name="Google Shape;6161;p490"/>
          <p:cNvSpPr txBox="1"/>
          <p:nvPr>
            <p:ph idx="4" type="subTitle"/>
          </p:nvPr>
        </p:nvSpPr>
        <p:spPr>
          <a:xfrm flipH="1">
            <a:off x="887808" y="2005850"/>
            <a:ext cx="5486400" cy="3168600"/>
          </a:xfrm>
          <a:prstGeom prst="rect">
            <a:avLst/>
          </a:prstGeom>
        </p:spPr>
        <p:txBody>
          <a:bodyPr anchorCtr="0" anchor="t" bIns="0" lIns="0" spcFirstLastPara="1" rIns="0" wrap="square" tIns="0">
            <a:noAutofit/>
          </a:bodyPr>
          <a:lstStyle/>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Kafka Core</a:t>
            </a:r>
            <a:endParaRPr sz="1800">
              <a:solidFill>
                <a:schemeClr val="dk1"/>
              </a:solidFill>
              <a:latin typeface="Red Hat Text"/>
              <a:ea typeface="Red Hat Text"/>
              <a:cs typeface="Red Hat Text"/>
              <a:sym typeface="Red Hat Text"/>
            </a:endParaRPr>
          </a:p>
          <a:p>
            <a:pPr indent="-342900" lvl="1" marL="9144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Broker</a:t>
            </a:r>
            <a:endParaRPr sz="1800">
              <a:solidFill>
                <a:schemeClr val="dk1"/>
              </a:solidFill>
              <a:latin typeface="Red Hat Text"/>
              <a:ea typeface="Red Hat Text"/>
              <a:cs typeface="Red Hat Text"/>
              <a:sym typeface="Red Hat Text"/>
            </a:endParaRPr>
          </a:p>
          <a:p>
            <a:pPr indent="-342900" lvl="1" marL="9144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Producer API, Consumer API, Admin API</a:t>
            </a:r>
            <a:endParaRPr sz="1800">
              <a:solidFill>
                <a:schemeClr val="dk1"/>
              </a:solidFill>
              <a:latin typeface="Red Hat Text"/>
              <a:ea typeface="Red Hat Text"/>
              <a:cs typeface="Red Hat Text"/>
              <a:sym typeface="Red Hat Text"/>
            </a:endParaRPr>
          </a:p>
          <a:p>
            <a:pPr indent="-342900" lvl="1" marL="9144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Management tools</a:t>
            </a:r>
            <a:endParaRPr sz="1800">
              <a:solidFill>
                <a:schemeClr val="dk1"/>
              </a:solidFill>
              <a:latin typeface="Red Hat Text"/>
              <a:ea typeface="Red Hat Text"/>
              <a:cs typeface="Red Hat Text"/>
              <a:sym typeface="Red Hat Text"/>
            </a:endParaRPr>
          </a:p>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Kafka Connect</a:t>
            </a:r>
            <a:endParaRPr sz="1800">
              <a:solidFill>
                <a:schemeClr val="dk1"/>
              </a:solidFill>
              <a:latin typeface="Red Hat Text"/>
              <a:ea typeface="Red Hat Text"/>
              <a:cs typeface="Red Hat Text"/>
              <a:sym typeface="Red Hat Text"/>
            </a:endParaRPr>
          </a:p>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Kafka Streams API</a:t>
            </a:r>
            <a:endParaRPr sz="1800">
              <a:solidFill>
                <a:schemeClr val="dk1"/>
              </a:solidFill>
              <a:latin typeface="Red Hat Text"/>
              <a:ea typeface="Red Hat Text"/>
              <a:cs typeface="Red Hat Text"/>
              <a:sym typeface="Red Hat Text"/>
            </a:endParaRPr>
          </a:p>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Mirror Maker / Mirror Maker 2</a:t>
            </a:r>
            <a:endParaRPr sz="1800">
              <a:solidFill>
                <a:schemeClr val="dk1"/>
              </a:solidFill>
              <a:latin typeface="Red Hat Text"/>
              <a:ea typeface="Red Hat Text"/>
              <a:cs typeface="Red Hat Text"/>
              <a:sym typeface="Red Hat Text"/>
            </a:endParaRPr>
          </a:p>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REST Proxy for bridging HTTP and Kafka</a:t>
            </a:r>
            <a:endParaRPr sz="1800">
              <a:solidFill>
                <a:schemeClr val="dk1"/>
              </a:solidFill>
              <a:latin typeface="Red Hat Text"/>
              <a:ea typeface="Red Hat Text"/>
              <a:cs typeface="Red Hat Text"/>
              <a:sym typeface="Red Hat Text"/>
            </a:endParaRPr>
          </a:p>
          <a:p>
            <a:pPr indent="-342900" lvl="0" marL="457200" rtl="0" algn="l">
              <a:lnSpc>
                <a:spcPct val="150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Schema Registry</a:t>
            </a:r>
            <a:endParaRPr sz="1800">
              <a:solidFill>
                <a:schemeClr val="dk1"/>
              </a:solidFill>
              <a:latin typeface="Red Hat Text"/>
              <a:ea typeface="Red Hat Text"/>
              <a:cs typeface="Red Hat Text"/>
              <a:sym typeface="Red Hat Text"/>
            </a:endParaRPr>
          </a:p>
        </p:txBody>
      </p:sp>
      <p:sp>
        <p:nvSpPr>
          <p:cNvPr id="6162" name="Google Shape;6162;p490"/>
          <p:cNvSpPr/>
          <p:nvPr/>
        </p:nvSpPr>
        <p:spPr>
          <a:xfrm>
            <a:off x="8708468" y="4630347"/>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Streams </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6163" name="Google Shape;6163;p490"/>
          <p:cNvSpPr/>
          <p:nvPr/>
        </p:nvSpPr>
        <p:spPr>
          <a:xfrm>
            <a:off x="7474028" y="3934816"/>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Producer</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6164" name="Google Shape;6164;p490"/>
          <p:cNvSpPr/>
          <p:nvPr/>
        </p:nvSpPr>
        <p:spPr>
          <a:xfrm>
            <a:off x="7474028" y="2543739"/>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Consumer</a:t>
            </a:r>
            <a:br>
              <a:rPr lang="en" sz="1800">
                <a:latin typeface="Red Hat Display"/>
                <a:ea typeface="Red Hat Display"/>
                <a:cs typeface="Red Hat Display"/>
                <a:sym typeface="Red Hat Display"/>
              </a:rPr>
            </a:br>
            <a:r>
              <a:rPr lang="en" sz="1800">
                <a:latin typeface="Red Hat Display"/>
                <a:ea typeface="Red Hat Display"/>
                <a:cs typeface="Red Hat Display"/>
                <a:sym typeface="Red Hat Display"/>
              </a:rPr>
              <a:t>API</a:t>
            </a:r>
            <a:endParaRPr sz="1800">
              <a:latin typeface="Red Hat Display"/>
              <a:ea typeface="Red Hat Display"/>
              <a:cs typeface="Red Hat Display"/>
              <a:sym typeface="Red Hat Display"/>
            </a:endParaRPr>
          </a:p>
        </p:txBody>
      </p:sp>
      <p:sp>
        <p:nvSpPr>
          <p:cNvPr id="6165" name="Google Shape;6165;p490"/>
          <p:cNvSpPr/>
          <p:nvPr/>
        </p:nvSpPr>
        <p:spPr>
          <a:xfrm>
            <a:off x="9952052" y="3934816"/>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3rd party tools</a:t>
            </a:r>
            <a:endParaRPr sz="1800">
              <a:latin typeface="Red Hat Display"/>
              <a:ea typeface="Red Hat Display"/>
              <a:cs typeface="Red Hat Display"/>
              <a:sym typeface="Red Hat Display"/>
            </a:endParaRPr>
          </a:p>
        </p:txBody>
      </p:sp>
      <p:sp>
        <p:nvSpPr>
          <p:cNvPr id="6166" name="Google Shape;6166;p490"/>
          <p:cNvSpPr/>
          <p:nvPr/>
        </p:nvSpPr>
        <p:spPr>
          <a:xfrm>
            <a:off x="8718063" y="1848664"/>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ed Hat Display"/>
                <a:ea typeface="Red Hat Display"/>
                <a:cs typeface="Red Hat Display"/>
                <a:sym typeface="Red Hat Display"/>
              </a:rPr>
              <a:t>Mirror Maker</a:t>
            </a:r>
            <a:endParaRPr sz="1700">
              <a:latin typeface="Red Hat Display"/>
              <a:ea typeface="Red Hat Display"/>
              <a:cs typeface="Red Hat Display"/>
              <a:sym typeface="Red Hat Display"/>
            </a:endParaRPr>
          </a:p>
        </p:txBody>
      </p:sp>
      <p:sp>
        <p:nvSpPr>
          <p:cNvPr id="6167" name="Google Shape;6167;p490"/>
          <p:cNvSpPr/>
          <p:nvPr/>
        </p:nvSpPr>
        <p:spPr>
          <a:xfrm>
            <a:off x="9952052" y="2544666"/>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ed Hat Display"/>
                <a:ea typeface="Red Hat Display"/>
                <a:cs typeface="Red Hat Display"/>
                <a:sym typeface="Red Hat Display"/>
              </a:rPr>
              <a:t>Connect</a:t>
            </a:r>
            <a:endParaRPr sz="1800">
              <a:latin typeface="Red Hat Display"/>
              <a:ea typeface="Red Hat Display"/>
              <a:cs typeface="Red Hat Display"/>
              <a:sym typeface="Red Hat Display"/>
            </a:endParaRPr>
          </a:p>
        </p:txBody>
      </p:sp>
      <p:grpSp>
        <p:nvGrpSpPr>
          <p:cNvPr id="6168" name="Google Shape;6168;p490"/>
          <p:cNvGrpSpPr/>
          <p:nvPr/>
        </p:nvGrpSpPr>
        <p:grpSpPr>
          <a:xfrm>
            <a:off x="8711291" y="3239639"/>
            <a:ext cx="1656600" cy="1386900"/>
            <a:chOff x="8711291" y="3239639"/>
            <a:chExt cx="1656600" cy="1386900"/>
          </a:xfrm>
        </p:grpSpPr>
        <p:sp>
          <p:nvSpPr>
            <p:cNvPr id="6169" name="Google Shape;6169;p490"/>
            <p:cNvSpPr/>
            <p:nvPr/>
          </p:nvSpPr>
          <p:spPr>
            <a:xfrm rot="10800000">
              <a:off x="8711291" y="3239639"/>
              <a:ext cx="1656600" cy="1386900"/>
            </a:xfrm>
            <a:prstGeom prst="hexagon">
              <a:avLst>
                <a:gd fmla="val 29973" name="adj"/>
                <a:gd fmla="val 115470" name="vf"/>
              </a:avLst>
            </a:prstGeom>
            <a:noFill/>
            <a:ln cap="flat" cmpd="sng" w="2857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0" name="Google Shape;6170;p490"/>
            <p:cNvPicPr preferRelativeResize="0"/>
            <p:nvPr/>
          </p:nvPicPr>
          <p:blipFill>
            <a:blip r:embed="rId3">
              <a:alphaModFix/>
            </a:blip>
            <a:stretch>
              <a:fillRect/>
            </a:stretch>
          </p:blipFill>
          <p:spPr>
            <a:xfrm>
              <a:off x="9230693" y="3385350"/>
              <a:ext cx="692828" cy="1094676"/>
            </a:xfrm>
            <a:prstGeom prst="rect">
              <a:avLst/>
            </a:prstGeom>
            <a:noFill/>
            <a:ln>
              <a:noFill/>
            </a:ln>
          </p:spPr>
        </p:pic>
      </p:grpSp>
      <p:sp>
        <p:nvSpPr>
          <p:cNvPr id="6171" name="Google Shape;6171;p4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APACHE KAFKA</a:t>
            </a:r>
            <a:endParaRPr/>
          </a:p>
        </p:txBody>
      </p:sp>
      <p:sp>
        <p:nvSpPr>
          <p:cNvPr id="6172" name="Google Shape;6172;p490"/>
          <p:cNvSpPr txBox="1"/>
          <p:nvPr>
            <p:ph idx="4"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2000"/>
              </a:spcAft>
              <a:buNone/>
            </a:pPr>
            <a:r>
              <a:t/>
            </a:r>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6" name="Shape 6176"/>
        <p:cNvGrpSpPr/>
        <p:nvPr/>
      </p:nvGrpSpPr>
      <p:grpSpPr>
        <a:xfrm>
          <a:off x="0" y="0"/>
          <a:ext cx="0" cy="0"/>
          <a:chOff x="0" y="0"/>
          <a:chExt cx="0" cy="0"/>
        </a:xfrm>
      </p:grpSpPr>
      <p:sp>
        <p:nvSpPr>
          <p:cNvPr id="6177" name="Google Shape;6177;p491"/>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Kafka Connect + Kafka Streams</a:t>
            </a:r>
            <a:endParaRPr>
              <a:latin typeface="Red Hat Display"/>
              <a:ea typeface="Red Hat Display"/>
              <a:cs typeface="Red Hat Display"/>
              <a:sym typeface="Red Hat Display"/>
            </a:endParaRPr>
          </a:p>
        </p:txBody>
      </p:sp>
      <p:sp>
        <p:nvSpPr>
          <p:cNvPr id="6178" name="Google Shape;6178;p49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Text Medium"/>
                <a:ea typeface="Red Hat Text Medium"/>
                <a:cs typeface="Red Hat Text Medium"/>
                <a:sym typeface="Red Hat Text Medium"/>
              </a:rPr>
              <a:t>‹#›</a:t>
            </a:fld>
            <a:endParaRPr>
              <a:latin typeface="Red Hat Text Medium"/>
              <a:ea typeface="Red Hat Text Medium"/>
              <a:cs typeface="Red Hat Text Medium"/>
              <a:sym typeface="Red Hat Text Medium"/>
            </a:endParaRPr>
          </a:p>
        </p:txBody>
      </p:sp>
      <p:sp>
        <p:nvSpPr>
          <p:cNvPr id="6179" name="Google Shape;6179;p491"/>
          <p:cNvSpPr txBox="1"/>
          <p:nvPr/>
        </p:nvSpPr>
        <p:spPr>
          <a:xfrm>
            <a:off x="9602128" y="5204960"/>
            <a:ext cx="10311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434343"/>
                </a:solidFill>
                <a:latin typeface="Overpass"/>
                <a:ea typeface="Overpass"/>
                <a:cs typeface="Overpass"/>
                <a:sym typeface="Overpass"/>
              </a:rPr>
              <a:t>Other System</a:t>
            </a:r>
            <a:endParaRPr sz="1200">
              <a:solidFill>
                <a:srgbClr val="434343"/>
              </a:solidFill>
              <a:latin typeface="Overpass"/>
              <a:ea typeface="Overpass"/>
              <a:cs typeface="Overpass"/>
              <a:sym typeface="Overpass"/>
            </a:endParaRPr>
          </a:p>
        </p:txBody>
      </p:sp>
      <p:sp>
        <p:nvSpPr>
          <p:cNvPr id="6180" name="Google Shape;6180;p491"/>
          <p:cNvSpPr txBox="1"/>
          <p:nvPr/>
        </p:nvSpPr>
        <p:spPr>
          <a:xfrm>
            <a:off x="1543197" y="5204960"/>
            <a:ext cx="1031100" cy="38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434343"/>
                </a:solidFill>
                <a:latin typeface="Overpass"/>
                <a:ea typeface="Overpass"/>
                <a:cs typeface="Overpass"/>
                <a:sym typeface="Overpass"/>
              </a:rPr>
              <a:t>Other Systems</a:t>
            </a:r>
            <a:endParaRPr sz="1200">
              <a:solidFill>
                <a:srgbClr val="434343"/>
              </a:solidFill>
              <a:latin typeface="Overpass"/>
              <a:ea typeface="Overpass"/>
              <a:cs typeface="Overpass"/>
              <a:sym typeface="Overpass"/>
            </a:endParaRPr>
          </a:p>
        </p:txBody>
      </p:sp>
      <p:sp>
        <p:nvSpPr>
          <p:cNvPr id="6181" name="Google Shape;6181;p491"/>
          <p:cNvSpPr/>
          <p:nvPr/>
        </p:nvSpPr>
        <p:spPr>
          <a:xfrm>
            <a:off x="2974029" y="1761250"/>
            <a:ext cx="62595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ed Hat Text"/>
              <a:ea typeface="Red Hat Text"/>
              <a:cs typeface="Red Hat Text"/>
              <a:sym typeface="Red Hat Text"/>
            </a:endParaRPr>
          </a:p>
        </p:txBody>
      </p:sp>
      <p:sp>
        <p:nvSpPr>
          <p:cNvPr id="6182" name="Google Shape;6182;p491"/>
          <p:cNvSpPr txBox="1"/>
          <p:nvPr/>
        </p:nvSpPr>
        <p:spPr>
          <a:xfrm>
            <a:off x="2974029" y="1818213"/>
            <a:ext cx="6259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a:t>
            </a:r>
            <a:endParaRPr sz="1200">
              <a:solidFill>
                <a:srgbClr val="434343"/>
              </a:solidFill>
              <a:latin typeface="Overpass"/>
              <a:ea typeface="Overpass"/>
              <a:cs typeface="Overpass"/>
              <a:sym typeface="Overpass"/>
            </a:endParaRPr>
          </a:p>
        </p:txBody>
      </p:sp>
      <p:sp>
        <p:nvSpPr>
          <p:cNvPr id="6183" name="Google Shape;6183;p491"/>
          <p:cNvSpPr/>
          <p:nvPr/>
        </p:nvSpPr>
        <p:spPr>
          <a:xfrm>
            <a:off x="2974152" y="3992278"/>
            <a:ext cx="6259500" cy="1809900"/>
          </a:xfrm>
          <a:prstGeom prst="roundRect">
            <a:avLst>
              <a:gd fmla="val 4487"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184" name="Google Shape;6184;p491"/>
          <p:cNvSpPr txBox="1"/>
          <p:nvPr/>
        </p:nvSpPr>
        <p:spPr>
          <a:xfrm>
            <a:off x="2974152" y="4067984"/>
            <a:ext cx="62595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Application</a:t>
            </a:r>
            <a:endParaRPr sz="1200">
              <a:solidFill>
                <a:srgbClr val="434343"/>
              </a:solidFill>
              <a:latin typeface="Overpass"/>
              <a:ea typeface="Overpass"/>
              <a:cs typeface="Overpass"/>
              <a:sym typeface="Overpass"/>
            </a:endParaRPr>
          </a:p>
        </p:txBody>
      </p:sp>
      <p:sp>
        <p:nvSpPr>
          <p:cNvPr id="6185" name="Google Shape;6185;p491"/>
          <p:cNvSpPr/>
          <p:nvPr/>
        </p:nvSpPr>
        <p:spPr>
          <a:xfrm>
            <a:off x="3488380" y="4464702"/>
            <a:ext cx="5199600" cy="1159500"/>
          </a:xfrm>
          <a:prstGeom prst="roundRect">
            <a:avLst>
              <a:gd fmla="val 4487" name="adj"/>
            </a:avLst>
          </a:pr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6186" name="Google Shape;6186;p491"/>
          <p:cNvSpPr/>
          <p:nvPr/>
        </p:nvSpPr>
        <p:spPr>
          <a:xfrm rot="5400000">
            <a:off x="3436591"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87" name="Google Shape;6187;p491"/>
          <p:cNvSpPr/>
          <p:nvPr/>
        </p:nvSpPr>
        <p:spPr>
          <a:xfrm rot="5400000">
            <a:off x="3092494"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88" name="Google Shape;6188;p491"/>
          <p:cNvSpPr/>
          <p:nvPr/>
        </p:nvSpPr>
        <p:spPr>
          <a:xfrm>
            <a:off x="4228413" y="4875146"/>
            <a:ext cx="1329600" cy="483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Processing</a:t>
            </a:r>
            <a:endParaRPr sz="1500">
              <a:solidFill>
                <a:srgbClr val="EE0000"/>
              </a:solidFill>
              <a:latin typeface="Red Hat Text"/>
              <a:ea typeface="Red Hat Text"/>
              <a:cs typeface="Red Hat Text"/>
              <a:sym typeface="Red Hat Text"/>
            </a:endParaRPr>
          </a:p>
        </p:txBody>
      </p:sp>
      <p:cxnSp>
        <p:nvCxnSpPr>
          <p:cNvPr id="6189" name="Google Shape;6189;p491"/>
          <p:cNvCxnSpPr>
            <a:stCxn id="6187" idx="3"/>
            <a:endCxn id="6188" idx="1"/>
          </p:cNvCxnSpPr>
          <p:nvPr/>
        </p:nvCxnSpPr>
        <p:spPr>
          <a:xfrm>
            <a:off x="3629644" y="3432630"/>
            <a:ext cx="598800" cy="1684200"/>
          </a:xfrm>
          <a:prstGeom prst="straightConnector1">
            <a:avLst/>
          </a:prstGeom>
          <a:noFill/>
          <a:ln cap="flat" cmpd="sng" w="9525">
            <a:solidFill>
              <a:srgbClr val="666666"/>
            </a:solidFill>
            <a:prstDash val="solid"/>
            <a:round/>
            <a:headEnd len="med" w="med" type="none"/>
            <a:tailEnd len="med" w="med" type="triangle"/>
          </a:ln>
        </p:spPr>
      </p:cxnSp>
      <p:cxnSp>
        <p:nvCxnSpPr>
          <p:cNvPr id="6190" name="Google Shape;6190;p491"/>
          <p:cNvCxnSpPr>
            <a:stCxn id="6186" idx="3"/>
            <a:endCxn id="6188" idx="1"/>
          </p:cNvCxnSpPr>
          <p:nvPr/>
        </p:nvCxnSpPr>
        <p:spPr>
          <a:xfrm>
            <a:off x="3973741" y="3432630"/>
            <a:ext cx="254700" cy="1684200"/>
          </a:xfrm>
          <a:prstGeom prst="straightConnector1">
            <a:avLst/>
          </a:prstGeom>
          <a:noFill/>
          <a:ln cap="flat" cmpd="sng" w="9525">
            <a:solidFill>
              <a:srgbClr val="666666"/>
            </a:solidFill>
            <a:prstDash val="solid"/>
            <a:round/>
            <a:headEnd len="med" w="med" type="none"/>
            <a:tailEnd len="med" w="med" type="triangle"/>
          </a:ln>
        </p:spPr>
      </p:cxnSp>
      <p:cxnSp>
        <p:nvCxnSpPr>
          <p:cNvPr id="6191" name="Google Shape;6191;p491"/>
          <p:cNvCxnSpPr>
            <a:stCxn id="6188" idx="3"/>
            <a:endCxn id="6192" idx="3"/>
          </p:cNvCxnSpPr>
          <p:nvPr/>
        </p:nvCxnSpPr>
        <p:spPr>
          <a:xfrm flipH="1" rot="10800000">
            <a:off x="5558013" y="3432596"/>
            <a:ext cx="400200" cy="1684200"/>
          </a:xfrm>
          <a:prstGeom prst="straightConnector1">
            <a:avLst/>
          </a:prstGeom>
          <a:noFill/>
          <a:ln cap="flat" cmpd="sng" w="9525">
            <a:solidFill>
              <a:srgbClr val="666666"/>
            </a:solidFill>
            <a:prstDash val="solid"/>
            <a:round/>
            <a:headEnd len="med" w="med" type="none"/>
            <a:tailEnd len="med" w="med" type="triangle"/>
          </a:ln>
        </p:spPr>
      </p:cxnSp>
      <p:sp>
        <p:nvSpPr>
          <p:cNvPr id="6193" name="Google Shape;6193;p491"/>
          <p:cNvSpPr/>
          <p:nvPr/>
        </p:nvSpPr>
        <p:spPr>
          <a:xfrm>
            <a:off x="6442879" y="4875146"/>
            <a:ext cx="1329600" cy="483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Processing</a:t>
            </a:r>
            <a:endParaRPr sz="1500">
              <a:solidFill>
                <a:srgbClr val="EE0000"/>
              </a:solidFill>
              <a:latin typeface="Red Hat Text"/>
              <a:ea typeface="Red Hat Text"/>
              <a:cs typeface="Red Hat Text"/>
              <a:sym typeface="Red Hat Text"/>
            </a:endParaRPr>
          </a:p>
        </p:txBody>
      </p:sp>
      <p:sp>
        <p:nvSpPr>
          <p:cNvPr id="6194" name="Google Shape;6194;p491"/>
          <p:cNvSpPr/>
          <p:nvPr/>
        </p:nvSpPr>
        <p:spPr>
          <a:xfrm rot="5400000">
            <a:off x="8330265"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95" name="Google Shape;6195;p491"/>
          <p:cNvSpPr/>
          <p:nvPr/>
        </p:nvSpPr>
        <p:spPr>
          <a:xfrm rot="5400000">
            <a:off x="8009934"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96" name="Google Shape;6196;p491"/>
          <p:cNvSpPr/>
          <p:nvPr/>
        </p:nvSpPr>
        <p:spPr>
          <a:xfrm rot="5400000">
            <a:off x="7689603"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92" name="Google Shape;6192;p491"/>
          <p:cNvSpPr/>
          <p:nvPr/>
        </p:nvSpPr>
        <p:spPr>
          <a:xfrm rot="5400000">
            <a:off x="5421100" y="2754330"/>
            <a:ext cx="1074300" cy="282300"/>
          </a:xfrm>
          <a:prstGeom prst="rect">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EE0000"/>
                </a:solidFill>
                <a:latin typeface="Overpass"/>
                <a:ea typeface="Overpass"/>
                <a:cs typeface="Overpass"/>
                <a:sym typeface="Overpass"/>
              </a:rPr>
              <a:t>Topic</a:t>
            </a:r>
            <a:endParaRPr sz="1500">
              <a:solidFill>
                <a:srgbClr val="EE0000"/>
              </a:solidFill>
              <a:latin typeface="Overpass"/>
              <a:ea typeface="Overpass"/>
              <a:cs typeface="Overpass"/>
              <a:sym typeface="Overpass"/>
            </a:endParaRPr>
          </a:p>
        </p:txBody>
      </p:sp>
      <p:sp>
        <p:nvSpPr>
          <p:cNvPr id="6197" name="Google Shape;6197;p491"/>
          <p:cNvSpPr txBox="1"/>
          <p:nvPr/>
        </p:nvSpPr>
        <p:spPr>
          <a:xfrm>
            <a:off x="3488380" y="4526148"/>
            <a:ext cx="51996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dk2"/>
                </a:solidFill>
                <a:latin typeface="Overpass"/>
                <a:ea typeface="Overpass"/>
                <a:cs typeface="Overpass"/>
                <a:sym typeface="Overpass"/>
              </a:rPr>
              <a:t>Streams API</a:t>
            </a:r>
            <a:endParaRPr sz="1200">
              <a:solidFill>
                <a:schemeClr val="dk2"/>
              </a:solidFill>
              <a:latin typeface="Overpass"/>
              <a:ea typeface="Overpass"/>
              <a:cs typeface="Overpass"/>
              <a:sym typeface="Overpass"/>
            </a:endParaRPr>
          </a:p>
        </p:txBody>
      </p:sp>
      <p:cxnSp>
        <p:nvCxnSpPr>
          <p:cNvPr id="6198" name="Google Shape;6198;p491"/>
          <p:cNvCxnSpPr>
            <a:stCxn id="6192" idx="3"/>
            <a:endCxn id="6193" idx="1"/>
          </p:cNvCxnSpPr>
          <p:nvPr/>
        </p:nvCxnSpPr>
        <p:spPr>
          <a:xfrm>
            <a:off x="5958250" y="3432630"/>
            <a:ext cx="484500" cy="1684200"/>
          </a:xfrm>
          <a:prstGeom prst="straightConnector1">
            <a:avLst/>
          </a:prstGeom>
          <a:noFill/>
          <a:ln cap="flat" cmpd="sng" w="9525">
            <a:solidFill>
              <a:srgbClr val="666666"/>
            </a:solidFill>
            <a:prstDash val="solid"/>
            <a:round/>
            <a:headEnd len="med" w="med" type="none"/>
            <a:tailEnd len="med" w="med" type="triangle"/>
          </a:ln>
        </p:spPr>
      </p:cxnSp>
      <p:cxnSp>
        <p:nvCxnSpPr>
          <p:cNvPr id="6199" name="Google Shape;6199;p491"/>
          <p:cNvCxnSpPr>
            <a:stCxn id="6193" idx="3"/>
            <a:endCxn id="6196" idx="3"/>
          </p:cNvCxnSpPr>
          <p:nvPr/>
        </p:nvCxnSpPr>
        <p:spPr>
          <a:xfrm flipH="1" rot="10800000">
            <a:off x="7772479" y="3432596"/>
            <a:ext cx="454200" cy="1684200"/>
          </a:xfrm>
          <a:prstGeom prst="straightConnector1">
            <a:avLst/>
          </a:prstGeom>
          <a:noFill/>
          <a:ln cap="flat" cmpd="sng" w="9525">
            <a:solidFill>
              <a:srgbClr val="666666"/>
            </a:solidFill>
            <a:prstDash val="solid"/>
            <a:round/>
            <a:headEnd len="med" w="med" type="none"/>
            <a:tailEnd len="med" w="med" type="triangle"/>
          </a:ln>
        </p:spPr>
      </p:cxnSp>
      <p:cxnSp>
        <p:nvCxnSpPr>
          <p:cNvPr id="6200" name="Google Shape;6200;p491"/>
          <p:cNvCxnSpPr>
            <a:stCxn id="6193" idx="3"/>
            <a:endCxn id="6195" idx="3"/>
          </p:cNvCxnSpPr>
          <p:nvPr/>
        </p:nvCxnSpPr>
        <p:spPr>
          <a:xfrm flipH="1" rot="10800000">
            <a:off x="7772479" y="3432596"/>
            <a:ext cx="774600" cy="1684200"/>
          </a:xfrm>
          <a:prstGeom prst="straightConnector1">
            <a:avLst/>
          </a:prstGeom>
          <a:noFill/>
          <a:ln cap="flat" cmpd="sng" w="9525">
            <a:solidFill>
              <a:srgbClr val="666666"/>
            </a:solidFill>
            <a:prstDash val="solid"/>
            <a:round/>
            <a:headEnd len="med" w="med" type="none"/>
            <a:tailEnd len="med" w="med" type="triangle"/>
          </a:ln>
        </p:spPr>
      </p:cxnSp>
      <p:cxnSp>
        <p:nvCxnSpPr>
          <p:cNvPr id="6201" name="Google Shape;6201;p491"/>
          <p:cNvCxnSpPr>
            <a:stCxn id="6193" idx="3"/>
            <a:endCxn id="6194" idx="3"/>
          </p:cNvCxnSpPr>
          <p:nvPr/>
        </p:nvCxnSpPr>
        <p:spPr>
          <a:xfrm flipH="1" rot="10800000">
            <a:off x="7772479" y="3432596"/>
            <a:ext cx="1095000" cy="1684200"/>
          </a:xfrm>
          <a:prstGeom prst="straightConnector1">
            <a:avLst/>
          </a:prstGeom>
          <a:noFill/>
          <a:ln cap="flat" cmpd="sng" w="9525">
            <a:solidFill>
              <a:srgbClr val="666666"/>
            </a:solidFill>
            <a:prstDash val="solid"/>
            <a:round/>
            <a:headEnd len="med" w="med" type="none"/>
            <a:tailEnd len="med" w="med" type="triangle"/>
          </a:ln>
        </p:spPr>
      </p:cxnSp>
      <p:sp>
        <p:nvSpPr>
          <p:cNvPr id="6202" name="Google Shape;6202;p491"/>
          <p:cNvSpPr/>
          <p:nvPr/>
        </p:nvSpPr>
        <p:spPr>
          <a:xfrm>
            <a:off x="1323213" y="1761250"/>
            <a:ext cx="14712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ed Hat Text"/>
              <a:ea typeface="Red Hat Text"/>
              <a:cs typeface="Red Hat Text"/>
              <a:sym typeface="Red Hat Text"/>
            </a:endParaRPr>
          </a:p>
        </p:txBody>
      </p:sp>
      <p:sp>
        <p:nvSpPr>
          <p:cNvPr id="6203" name="Google Shape;6203;p491"/>
          <p:cNvSpPr/>
          <p:nvPr/>
        </p:nvSpPr>
        <p:spPr>
          <a:xfrm>
            <a:off x="9382143" y="1761250"/>
            <a:ext cx="1471200" cy="1934100"/>
          </a:xfrm>
          <a:prstGeom prst="roundRect">
            <a:avLst>
              <a:gd fmla="val 4905" name="adj"/>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Red Hat Text"/>
              <a:ea typeface="Red Hat Text"/>
              <a:cs typeface="Red Hat Text"/>
              <a:sym typeface="Red Hat Text"/>
            </a:endParaRPr>
          </a:p>
        </p:txBody>
      </p:sp>
      <p:sp>
        <p:nvSpPr>
          <p:cNvPr id="6204" name="Google Shape;6204;p491"/>
          <p:cNvSpPr txBox="1"/>
          <p:nvPr/>
        </p:nvSpPr>
        <p:spPr>
          <a:xfrm>
            <a:off x="1338758" y="1818213"/>
            <a:ext cx="14712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 Connect</a:t>
            </a:r>
            <a:endParaRPr sz="1200">
              <a:solidFill>
                <a:srgbClr val="434343"/>
              </a:solidFill>
              <a:latin typeface="Overpass"/>
              <a:ea typeface="Overpass"/>
              <a:cs typeface="Overpass"/>
              <a:sym typeface="Overpass"/>
            </a:endParaRPr>
          </a:p>
        </p:txBody>
      </p:sp>
      <p:sp>
        <p:nvSpPr>
          <p:cNvPr id="6205" name="Google Shape;6205;p491"/>
          <p:cNvSpPr txBox="1"/>
          <p:nvPr/>
        </p:nvSpPr>
        <p:spPr>
          <a:xfrm>
            <a:off x="9397688" y="1818213"/>
            <a:ext cx="1471200" cy="22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Overpass"/>
                <a:ea typeface="Overpass"/>
                <a:cs typeface="Overpass"/>
                <a:sym typeface="Overpass"/>
              </a:rPr>
              <a:t>Kafka Connect</a:t>
            </a:r>
            <a:endParaRPr sz="1200">
              <a:solidFill>
                <a:srgbClr val="434343"/>
              </a:solidFill>
              <a:latin typeface="Overpass"/>
              <a:ea typeface="Overpass"/>
              <a:cs typeface="Overpass"/>
              <a:sym typeface="Overpass"/>
            </a:endParaRPr>
          </a:p>
        </p:txBody>
      </p:sp>
      <p:sp>
        <p:nvSpPr>
          <p:cNvPr id="6206" name="Google Shape;6206;p491"/>
          <p:cNvSpPr/>
          <p:nvPr/>
        </p:nvSpPr>
        <p:spPr>
          <a:xfrm>
            <a:off x="1571996" y="2654022"/>
            <a:ext cx="973500" cy="48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Overpass"/>
                <a:ea typeface="Overpass"/>
                <a:cs typeface="Overpass"/>
                <a:sym typeface="Overpass"/>
              </a:rPr>
              <a:t>Source Connector</a:t>
            </a:r>
            <a:endParaRPr sz="1200">
              <a:solidFill>
                <a:schemeClr val="accent2"/>
              </a:solidFill>
              <a:latin typeface="Overpass"/>
              <a:ea typeface="Overpass"/>
              <a:cs typeface="Overpass"/>
              <a:sym typeface="Overpass"/>
            </a:endParaRPr>
          </a:p>
        </p:txBody>
      </p:sp>
      <p:pic>
        <p:nvPicPr>
          <p:cNvPr id="6207" name="Google Shape;6207;p491"/>
          <p:cNvPicPr preferRelativeResize="0"/>
          <p:nvPr/>
        </p:nvPicPr>
        <p:blipFill>
          <a:blip r:embed="rId3">
            <a:alphaModFix/>
          </a:blip>
          <a:stretch>
            <a:fillRect/>
          </a:stretch>
        </p:blipFill>
        <p:spPr>
          <a:xfrm>
            <a:off x="1674235" y="4464711"/>
            <a:ext cx="769025" cy="768961"/>
          </a:xfrm>
          <a:prstGeom prst="rect">
            <a:avLst/>
          </a:prstGeom>
          <a:noFill/>
          <a:ln>
            <a:noFill/>
          </a:ln>
        </p:spPr>
      </p:pic>
      <p:cxnSp>
        <p:nvCxnSpPr>
          <p:cNvPr id="6208" name="Google Shape;6208;p491"/>
          <p:cNvCxnSpPr>
            <a:stCxn id="6209" idx="0"/>
            <a:endCxn id="6206" idx="2"/>
          </p:cNvCxnSpPr>
          <p:nvPr/>
        </p:nvCxnSpPr>
        <p:spPr>
          <a:xfrm rot="10800000">
            <a:off x="2058746" y="3137322"/>
            <a:ext cx="0" cy="1226700"/>
          </a:xfrm>
          <a:prstGeom prst="straightConnector1">
            <a:avLst/>
          </a:prstGeom>
          <a:noFill/>
          <a:ln cap="flat" cmpd="sng" w="9525">
            <a:solidFill>
              <a:srgbClr val="666666"/>
            </a:solidFill>
            <a:prstDash val="solid"/>
            <a:round/>
            <a:headEnd len="med" w="med" type="none"/>
            <a:tailEnd len="med" w="med" type="triangle"/>
          </a:ln>
        </p:spPr>
      </p:cxnSp>
      <p:cxnSp>
        <p:nvCxnSpPr>
          <p:cNvPr id="6210" name="Google Shape;6210;p491"/>
          <p:cNvCxnSpPr>
            <a:stCxn id="6206" idx="3"/>
            <a:endCxn id="6187" idx="2"/>
          </p:cNvCxnSpPr>
          <p:nvPr/>
        </p:nvCxnSpPr>
        <p:spPr>
          <a:xfrm flipH="1" rot="10800000">
            <a:off x="2545496" y="2895372"/>
            <a:ext cx="942900" cy="300"/>
          </a:xfrm>
          <a:prstGeom prst="straightConnector1">
            <a:avLst/>
          </a:prstGeom>
          <a:noFill/>
          <a:ln cap="flat" cmpd="sng" w="9525">
            <a:solidFill>
              <a:srgbClr val="666666"/>
            </a:solidFill>
            <a:prstDash val="solid"/>
            <a:round/>
            <a:headEnd len="med" w="med" type="none"/>
            <a:tailEnd len="med" w="med" type="triangle"/>
          </a:ln>
        </p:spPr>
      </p:cxnSp>
      <p:sp>
        <p:nvSpPr>
          <p:cNvPr id="6211" name="Google Shape;6211;p491"/>
          <p:cNvSpPr/>
          <p:nvPr/>
        </p:nvSpPr>
        <p:spPr>
          <a:xfrm>
            <a:off x="9630927" y="2654022"/>
            <a:ext cx="973500" cy="4833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Overpass"/>
                <a:ea typeface="Overpass"/>
                <a:cs typeface="Overpass"/>
                <a:sym typeface="Overpass"/>
              </a:rPr>
              <a:t>Sink Connector</a:t>
            </a:r>
            <a:endParaRPr sz="1200">
              <a:solidFill>
                <a:schemeClr val="accent2"/>
              </a:solidFill>
              <a:latin typeface="Overpass"/>
              <a:ea typeface="Overpass"/>
              <a:cs typeface="Overpass"/>
              <a:sym typeface="Overpass"/>
            </a:endParaRPr>
          </a:p>
        </p:txBody>
      </p:sp>
      <p:pic>
        <p:nvPicPr>
          <p:cNvPr id="6212" name="Google Shape;6212;p491"/>
          <p:cNvPicPr preferRelativeResize="0"/>
          <p:nvPr/>
        </p:nvPicPr>
        <p:blipFill>
          <a:blip r:embed="rId4">
            <a:alphaModFix/>
          </a:blip>
          <a:stretch>
            <a:fillRect/>
          </a:stretch>
        </p:blipFill>
        <p:spPr>
          <a:xfrm>
            <a:off x="9733170" y="4464682"/>
            <a:ext cx="769017" cy="769017"/>
          </a:xfrm>
          <a:prstGeom prst="rect">
            <a:avLst/>
          </a:prstGeom>
          <a:noFill/>
          <a:ln>
            <a:noFill/>
          </a:ln>
        </p:spPr>
      </p:pic>
      <p:cxnSp>
        <p:nvCxnSpPr>
          <p:cNvPr id="6213" name="Google Shape;6213;p491"/>
          <p:cNvCxnSpPr>
            <a:stCxn id="6211" idx="2"/>
            <a:endCxn id="6214" idx="0"/>
          </p:cNvCxnSpPr>
          <p:nvPr/>
        </p:nvCxnSpPr>
        <p:spPr>
          <a:xfrm>
            <a:off x="10117677" y="3137322"/>
            <a:ext cx="0" cy="1226700"/>
          </a:xfrm>
          <a:prstGeom prst="straightConnector1">
            <a:avLst/>
          </a:prstGeom>
          <a:noFill/>
          <a:ln cap="flat" cmpd="sng" w="9525">
            <a:solidFill>
              <a:srgbClr val="666666"/>
            </a:solidFill>
            <a:prstDash val="solid"/>
            <a:round/>
            <a:headEnd len="med" w="med" type="none"/>
            <a:tailEnd len="med" w="med" type="triangle"/>
          </a:ln>
        </p:spPr>
      </p:cxnSp>
      <p:cxnSp>
        <p:nvCxnSpPr>
          <p:cNvPr id="6215" name="Google Shape;6215;p491"/>
          <p:cNvCxnSpPr>
            <a:stCxn id="6194" idx="0"/>
            <a:endCxn id="6211" idx="1"/>
          </p:cNvCxnSpPr>
          <p:nvPr/>
        </p:nvCxnSpPr>
        <p:spPr>
          <a:xfrm>
            <a:off x="9008565" y="2895480"/>
            <a:ext cx="622500" cy="300"/>
          </a:xfrm>
          <a:prstGeom prst="straightConnector1">
            <a:avLst/>
          </a:prstGeom>
          <a:noFill/>
          <a:ln cap="flat" cmpd="sng" w="9525">
            <a:solidFill>
              <a:srgbClr val="666666"/>
            </a:solidFill>
            <a:prstDash val="solid"/>
            <a:round/>
            <a:headEnd len="med" w="med" type="none"/>
            <a:tailEnd len="med" w="med" type="triangle"/>
          </a:ln>
        </p:spPr>
      </p:cxnSp>
      <p:sp>
        <p:nvSpPr>
          <p:cNvPr id="6216" name="Google Shape;6216;p4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APACHE KAFKA</a:t>
            </a:r>
            <a:endParaRPr sz="800"/>
          </a:p>
        </p:txBody>
      </p:sp>
      <p:sp>
        <p:nvSpPr>
          <p:cNvPr id="6217" name="Google Shape;6217;p49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1" name="Shape 6221"/>
        <p:cNvGrpSpPr/>
        <p:nvPr/>
      </p:nvGrpSpPr>
      <p:grpSpPr>
        <a:xfrm>
          <a:off x="0" y="0"/>
          <a:ext cx="0" cy="0"/>
          <a:chOff x="0" y="0"/>
          <a:chExt cx="0" cy="0"/>
        </a:xfrm>
      </p:grpSpPr>
      <p:sp>
        <p:nvSpPr>
          <p:cNvPr id="6222" name="Google Shape;6222;p492"/>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Running on OpenShift</a:t>
            </a:r>
            <a:endParaRPr>
              <a:latin typeface="Red Hat Display"/>
              <a:ea typeface="Red Hat Display"/>
              <a:cs typeface="Red Hat Display"/>
              <a:sym typeface="Red Hat Display"/>
            </a:endParaRPr>
          </a:p>
        </p:txBody>
      </p:sp>
      <p:sp>
        <p:nvSpPr>
          <p:cNvPr id="6223" name="Google Shape;6223;p4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24" name="Google Shape;6224;p492"/>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p>
            <a:pPr indent="-342900" lvl="0" marL="457200" rtl="0" algn="l">
              <a:spcBef>
                <a:spcPts val="1000"/>
              </a:spcBef>
              <a:spcAft>
                <a:spcPts val="0"/>
              </a:spcAft>
              <a:buSzPts val="1800"/>
              <a:buFont typeface="Red Hat Text"/>
              <a:buChar char="●"/>
            </a:pPr>
            <a:r>
              <a:rPr lang="en" sz="1800">
                <a:latin typeface="Red Hat Text"/>
                <a:ea typeface="Red Hat Text"/>
                <a:cs typeface="Red Hat Text"/>
                <a:sym typeface="Red Hat Text"/>
              </a:rPr>
              <a:t>Red Hat AMQ streams provides:</a:t>
            </a:r>
            <a:endParaRPr sz="1800">
              <a:latin typeface="Red Hat Text"/>
              <a:ea typeface="Red Hat Text"/>
              <a:cs typeface="Red Hat Text"/>
              <a:sym typeface="Red Hat Text"/>
            </a:endParaRPr>
          </a:p>
          <a:p>
            <a:pPr indent="-330200" lvl="1" marL="914400" rtl="0" algn="l">
              <a:spcBef>
                <a:spcPts val="0"/>
              </a:spcBef>
              <a:spcAft>
                <a:spcPts val="0"/>
              </a:spcAft>
              <a:buSzPts val="1600"/>
              <a:buFont typeface="Red Hat Text"/>
              <a:buChar char="○"/>
            </a:pPr>
            <a:r>
              <a:rPr lang="en" sz="1600">
                <a:solidFill>
                  <a:srgbClr val="EE0000"/>
                </a:solidFill>
                <a:latin typeface="Red Hat Text"/>
                <a:ea typeface="Red Hat Text"/>
                <a:cs typeface="Red Hat Text"/>
                <a:sym typeface="Red Hat Text"/>
              </a:rPr>
              <a:t>Container images</a:t>
            </a:r>
            <a:r>
              <a:rPr lang="en" sz="1600">
                <a:latin typeface="Red Hat Text"/>
                <a:ea typeface="Red Hat Text"/>
                <a:cs typeface="Red Hat Text"/>
                <a:sym typeface="Red Hat Text"/>
              </a:rPr>
              <a:t> for Apache Kafka, Connect, Zookeeper and MirrorMaker</a:t>
            </a:r>
            <a:endParaRPr sz="1600">
              <a:latin typeface="Red Hat Text"/>
              <a:ea typeface="Red Hat Text"/>
              <a:cs typeface="Red Hat Text"/>
              <a:sym typeface="Red Hat Text"/>
            </a:endParaRPr>
          </a:p>
          <a:p>
            <a:pPr indent="-330200" lvl="1" marL="914400" rtl="0" algn="l">
              <a:spcBef>
                <a:spcPts val="0"/>
              </a:spcBef>
              <a:spcAft>
                <a:spcPts val="0"/>
              </a:spcAft>
              <a:buSzPts val="1600"/>
              <a:buFont typeface="Red Hat Text"/>
              <a:buChar char="○"/>
            </a:pPr>
            <a:r>
              <a:rPr lang="en" sz="1600">
                <a:solidFill>
                  <a:srgbClr val="EE0000"/>
                </a:solidFill>
                <a:latin typeface="Red Hat Text"/>
                <a:ea typeface="Red Hat Text"/>
                <a:cs typeface="Red Hat Text"/>
                <a:sym typeface="Red Hat Text"/>
              </a:rPr>
              <a:t>Kubernetes Operators</a:t>
            </a:r>
            <a:r>
              <a:rPr lang="en" sz="1600">
                <a:latin typeface="Red Hat Text"/>
                <a:ea typeface="Red Hat Text"/>
                <a:cs typeface="Red Hat Text"/>
                <a:sym typeface="Red Hat Text"/>
              </a:rPr>
              <a:t> for managing/configuring Apache Kafka clusters, topics and users</a:t>
            </a:r>
            <a:endParaRPr sz="1600">
              <a:latin typeface="Red Hat Text"/>
              <a:ea typeface="Red Hat Text"/>
              <a:cs typeface="Red Hat Text"/>
              <a:sym typeface="Red Hat Text"/>
            </a:endParaRPr>
          </a:p>
          <a:p>
            <a:pPr indent="-330200" lvl="1" marL="914400" rtl="0" algn="l">
              <a:spcBef>
                <a:spcPts val="0"/>
              </a:spcBef>
              <a:spcAft>
                <a:spcPts val="0"/>
              </a:spcAft>
              <a:buSzPts val="1600"/>
              <a:buFont typeface="Red Hat Text"/>
              <a:buChar char="○"/>
            </a:pPr>
            <a:r>
              <a:rPr lang="en" sz="1600">
                <a:latin typeface="Red Hat Text"/>
                <a:ea typeface="Red Hat Text"/>
                <a:cs typeface="Red Hat Text"/>
                <a:sym typeface="Red Hat Text"/>
              </a:rPr>
              <a:t>Kafka Consumer, Producer and Admin clients, Kafka Streams</a:t>
            </a:r>
            <a:endParaRPr sz="1600">
              <a:latin typeface="Red Hat Text"/>
              <a:ea typeface="Red Hat Text"/>
              <a:cs typeface="Red Hat Text"/>
              <a:sym typeface="Red Hat Text"/>
            </a:endParaRPr>
          </a:p>
          <a:p>
            <a:pPr indent="-342900" lvl="0" marL="457200" rtl="0" algn="l">
              <a:spcBef>
                <a:spcPts val="1000"/>
              </a:spcBef>
              <a:spcAft>
                <a:spcPts val="0"/>
              </a:spcAft>
              <a:buSzPts val="1800"/>
              <a:buFont typeface="Red Hat Text"/>
              <a:buChar char="●"/>
            </a:pPr>
            <a:r>
              <a:rPr lang="en" sz="1800">
                <a:latin typeface="Red Hat Text"/>
                <a:ea typeface="Red Hat Text"/>
                <a:cs typeface="Red Hat Text"/>
                <a:sym typeface="Red Hat Text"/>
              </a:rPr>
              <a:t>Upstream Community: </a:t>
            </a:r>
            <a:r>
              <a:rPr lang="en" sz="1800">
                <a:solidFill>
                  <a:srgbClr val="EE0000"/>
                </a:solidFill>
                <a:latin typeface="Red Hat Text"/>
                <a:ea typeface="Red Hat Text"/>
                <a:cs typeface="Red Hat Text"/>
                <a:sym typeface="Red Hat Text"/>
              </a:rPr>
              <a:t>Strimzi</a:t>
            </a:r>
            <a:endParaRPr sz="1800">
              <a:solidFill>
                <a:srgbClr val="EE0000"/>
              </a:solidFill>
              <a:latin typeface="Red Hat Text"/>
              <a:ea typeface="Red Hat Text"/>
              <a:cs typeface="Red Hat Text"/>
              <a:sym typeface="Red Hat Text"/>
            </a:endParaRPr>
          </a:p>
          <a:p>
            <a:pPr indent="-330200" lvl="1" marL="914400" marR="0" rtl="0" algn="l">
              <a:lnSpc>
                <a:spcPct val="140000"/>
              </a:lnSpc>
              <a:spcBef>
                <a:spcPts val="1000"/>
              </a:spcBef>
              <a:spcAft>
                <a:spcPts val="0"/>
              </a:spcAft>
              <a:buSzPts val="1600"/>
              <a:buFont typeface="Red Hat Text"/>
              <a:buChar char="○"/>
            </a:pPr>
            <a:r>
              <a:rPr lang="en" sz="1600">
                <a:solidFill>
                  <a:srgbClr val="EE0000"/>
                </a:solidFill>
                <a:latin typeface="Red Hat Text"/>
                <a:ea typeface="Red Hat Text"/>
                <a:cs typeface="Red Hat Text"/>
                <a:sym typeface="Red Hat Text"/>
              </a:rPr>
              <a:t>100% Open source</a:t>
            </a:r>
            <a:r>
              <a:rPr lang="en" sz="1600">
                <a:latin typeface="Red Hat Text"/>
                <a:ea typeface="Red Hat Text"/>
                <a:cs typeface="Red Hat Text"/>
                <a:sym typeface="Red Hat Text"/>
              </a:rPr>
              <a:t> project licensed under Apache License 2.0</a:t>
            </a:r>
            <a:endParaRPr sz="1600">
              <a:latin typeface="Red Hat Text"/>
              <a:ea typeface="Red Hat Text"/>
              <a:cs typeface="Red Hat Text"/>
              <a:sym typeface="Red Hat Text"/>
            </a:endParaRPr>
          </a:p>
          <a:p>
            <a:pPr indent="-330200" lvl="1" marL="914400" marR="0" rtl="0" algn="l">
              <a:lnSpc>
                <a:spcPct val="140000"/>
              </a:lnSpc>
              <a:spcBef>
                <a:spcPts val="0"/>
              </a:spcBef>
              <a:spcAft>
                <a:spcPts val="0"/>
              </a:spcAft>
              <a:buSzPts val="1600"/>
              <a:buFont typeface="Red Hat Text"/>
              <a:buChar char="○"/>
            </a:pPr>
            <a:r>
              <a:rPr lang="en" sz="1600">
                <a:latin typeface="Red Hat Text"/>
                <a:ea typeface="Red Hat Text"/>
                <a:cs typeface="Red Hat Text"/>
                <a:sym typeface="Red Hat Text"/>
              </a:rPr>
              <a:t>Part of the </a:t>
            </a:r>
            <a:r>
              <a:rPr lang="en" sz="1600">
                <a:solidFill>
                  <a:srgbClr val="EE0000"/>
                </a:solidFill>
                <a:latin typeface="Red Hat Text"/>
                <a:ea typeface="Red Hat Text"/>
                <a:cs typeface="Red Hat Text"/>
                <a:sym typeface="Red Hat Text"/>
              </a:rPr>
              <a:t>Cloud Native Computing Foundation</a:t>
            </a:r>
            <a:r>
              <a:rPr lang="en" sz="1600">
                <a:latin typeface="Red Hat Text"/>
                <a:ea typeface="Red Hat Text"/>
                <a:cs typeface="Red Hat Text"/>
                <a:sym typeface="Red Hat Text"/>
              </a:rPr>
              <a:t> (CNCF)</a:t>
            </a:r>
            <a:endParaRPr sz="1800">
              <a:solidFill>
                <a:schemeClr val="accent1"/>
              </a:solidFill>
              <a:latin typeface="Red Hat Text"/>
              <a:ea typeface="Red Hat Text"/>
              <a:cs typeface="Red Hat Text"/>
              <a:sym typeface="Red Hat Text"/>
            </a:endParaRPr>
          </a:p>
        </p:txBody>
      </p:sp>
      <p:pic>
        <p:nvPicPr>
          <p:cNvPr id="6225" name="Google Shape;6225;p492"/>
          <p:cNvPicPr preferRelativeResize="0"/>
          <p:nvPr/>
        </p:nvPicPr>
        <p:blipFill>
          <a:blip r:embed="rId3">
            <a:alphaModFix/>
          </a:blip>
          <a:stretch>
            <a:fillRect/>
          </a:stretch>
        </p:blipFill>
        <p:spPr>
          <a:xfrm>
            <a:off x="6758747" y="5586300"/>
            <a:ext cx="2994853" cy="475675"/>
          </a:xfrm>
          <a:prstGeom prst="rect">
            <a:avLst/>
          </a:prstGeom>
          <a:noFill/>
          <a:ln>
            <a:noFill/>
          </a:ln>
        </p:spPr>
      </p:pic>
      <p:pic>
        <p:nvPicPr>
          <p:cNvPr id="6226" name="Google Shape;6226;p492"/>
          <p:cNvPicPr preferRelativeResize="0"/>
          <p:nvPr/>
        </p:nvPicPr>
        <p:blipFill>
          <a:blip r:embed="rId4">
            <a:alphaModFix/>
          </a:blip>
          <a:stretch>
            <a:fillRect/>
          </a:stretch>
        </p:blipFill>
        <p:spPr>
          <a:xfrm>
            <a:off x="4474841" y="5586298"/>
            <a:ext cx="1821025" cy="475675"/>
          </a:xfrm>
          <a:prstGeom prst="rect">
            <a:avLst/>
          </a:prstGeom>
          <a:noFill/>
          <a:ln>
            <a:noFill/>
          </a:ln>
        </p:spPr>
      </p:pic>
      <p:pic>
        <p:nvPicPr>
          <p:cNvPr id="6227" name="Google Shape;6227;p492"/>
          <p:cNvPicPr preferRelativeResize="0"/>
          <p:nvPr/>
        </p:nvPicPr>
        <p:blipFill>
          <a:blip r:embed="rId5">
            <a:alphaModFix/>
          </a:blip>
          <a:stretch>
            <a:fillRect/>
          </a:stretch>
        </p:blipFill>
        <p:spPr>
          <a:xfrm>
            <a:off x="2438398" y="5484166"/>
            <a:ext cx="1382476" cy="679925"/>
          </a:xfrm>
          <a:prstGeom prst="rect">
            <a:avLst/>
          </a:prstGeom>
          <a:noFill/>
          <a:ln>
            <a:noFill/>
          </a:ln>
        </p:spPr>
      </p:pic>
      <p:sp>
        <p:nvSpPr>
          <p:cNvPr id="6228" name="Google Shape;6228;p4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APACHE KAFKA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2" name="Shape 6232"/>
        <p:cNvGrpSpPr/>
        <p:nvPr/>
      </p:nvGrpSpPr>
      <p:grpSpPr>
        <a:xfrm>
          <a:off x="0" y="0"/>
          <a:ext cx="0" cy="0"/>
          <a:chOff x="0" y="0"/>
          <a:chExt cx="0" cy="0"/>
        </a:xfrm>
      </p:grpSpPr>
      <p:sp>
        <p:nvSpPr>
          <p:cNvPr id="6233" name="Google Shape;6233;p49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p>
            <a:pPr indent="-342900" lvl="0" marL="457200" rtl="0" algn="l">
              <a:lnSpc>
                <a:spcPct val="115000"/>
              </a:lnSpc>
              <a:spcBef>
                <a:spcPts val="1000"/>
              </a:spcBef>
              <a:spcAft>
                <a:spcPts val="0"/>
              </a:spcAft>
              <a:buSzPts val="1800"/>
              <a:buChar char="▸"/>
            </a:pPr>
            <a:r>
              <a:rPr lang="en" sz="1800"/>
              <a:t>Change Data Capture Debezium Kafka Connectors</a:t>
            </a:r>
            <a:endParaRPr sz="1800"/>
          </a:p>
          <a:p>
            <a:pPr indent="-342900" lvl="1" marL="914400" rtl="0" algn="l">
              <a:lnSpc>
                <a:spcPct val="115000"/>
              </a:lnSpc>
              <a:spcBef>
                <a:spcPts val="1000"/>
              </a:spcBef>
              <a:spcAft>
                <a:spcPts val="0"/>
              </a:spcAft>
              <a:buSzPts val="1800"/>
              <a:buChar char="･"/>
            </a:pPr>
            <a:r>
              <a:rPr lang="en" sz="1800"/>
              <a:t>Streams events from your databases</a:t>
            </a:r>
            <a:endParaRPr sz="1800"/>
          </a:p>
          <a:p>
            <a:pPr indent="-342900" lvl="0" marL="457200" rtl="0" algn="l">
              <a:lnSpc>
                <a:spcPct val="115000"/>
              </a:lnSpc>
              <a:spcBef>
                <a:spcPts val="1000"/>
              </a:spcBef>
              <a:spcAft>
                <a:spcPts val="0"/>
              </a:spcAft>
              <a:buSzPts val="1800"/>
              <a:buChar char="▸"/>
            </a:pPr>
            <a:r>
              <a:rPr lang="en" sz="1800"/>
              <a:t>Service Registry for Red Hat Integration</a:t>
            </a:r>
            <a:endParaRPr sz="1800"/>
          </a:p>
          <a:p>
            <a:pPr indent="-342900" lvl="1" marL="914400" rtl="0" algn="l">
              <a:lnSpc>
                <a:spcPct val="115000"/>
              </a:lnSpc>
              <a:spcBef>
                <a:spcPts val="1000"/>
              </a:spcBef>
              <a:spcAft>
                <a:spcPts val="0"/>
              </a:spcAft>
              <a:buSzPts val="1800"/>
              <a:buChar char="･"/>
            </a:pPr>
            <a:r>
              <a:rPr lang="en" sz="1800"/>
              <a:t>Service and schema registry for Kafka</a:t>
            </a:r>
            <a:endParaRPr sz="1800"/>
          </a:p>
          <a:p>
            <a:pPr indent="-342900" lvl="1" marL="914400" rtl="0" algn="l">
              <a:lnSpc>
                <a:spcPct val="115000"/>
              </a:lnSpc>
              <a:spcBef>
                <a:spcPts val="1000"/>
              </a:spcBef>
              <a:spcAft>
                <a:spcPts val="0"/>
              </a:spcAft>
              <a:buSzPts val="1800"/>
              <a:buChar char="･"/>
            </a:pPr>
            <a:r>
              <a:rPr lang="en" sz="1800"/>
              <a:t>Based on Apicurio community project</a:t>
            </a:r>
            <a:endParaRPr sz="1800"/>
          </a:p>
          <a:p>
            <a:pPr indent="-342900" lvl="0" marL="457200" rtl="0" algn="l">
              <a:lnSpc>
                <a:spcPct val="115000"/>
              </a:lnSpc>
              <a:spcBef>
                <a:spcPts val="1000"/>
              </a:spcBef>
              <a:spcAft>
                <a:spcPts val="0"/>
              </a:spcAft>
              <a:buSzPts val="1800"/>
              <a:buChar char="▸"/>
            </a:pPr>
            <a:r>
              <a:rPr lang="en" sz="1800"/>
              <a:t>Apache Camel Kafka connectors for Kafka Connect</a:t>
            </a:r>
            <a:endParaRPr sz="1800"/>
          </a:p>
          <a:p>
            <a:pPr indent="-342900" lvl="1" marL="914400" rtl="0" algn="l">
              <a:lnSpc>
                <a:spcPct val="115000"/>
              </a:lnSpc>
              <a:spcBef>
                <a:spcPts val="1000"/>
              </a:spcBef>
              <a:spcAft>
                <a:spcPts val="0"/>
              </a:spcAft>
              <a:buSzPts val="1800"/>
              <a:buChar char="･"/>
            </a:pPr>
            <a:r>
              <a:rPr lang="en" sz="1800"/>
              <a:t>Simple usage of Apache Camel components</a:t>
            </a:r>
            <a:endParaRPr sz="1800"/>
          </a:p>
          <a:p>
            <a:pPr indent="-342900" lvl="0" marL="457200" rtl="0" algn="l">
              <a:lnSpc>
                <a:spcPct val="115000"/>
              </a:lnSpc>
              <a:spcBef>
                <a:spcPts val="1000"/>
              </a:spcBef>
              <a:spcAft>
                <a:spcPts val="1000"/>
              </a:spcAft>
              <a:buSzPts val="1800"/>
              <a:buChar char="▸"/>
            </a:pPr>
            <a:r>
              <a:rPr lang="en" sz="1800"/>
              <a:t>Transformations through Red Hat Fuse (Kafka component)</a:t>
            </a:r>
            <a:endParaRPr sz="1800"/>
          </a:p>
        </p:txBody>
      </p:sp>
      <p:sp>
        <p:nvSpPr>
          <p:cNvPr id="6234" name="Google Shape;6234;p4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EVENT-DRIVEN ARCHITECTURE</a:t>
            </a:r>
            <a:endParaRPr/>
          </a:p>
        </p:txBody>
      </p:sp>
      <p:sp>
        <p:nvSpPr>
          <p:cNvPr id="6235" name="Google Shape;6235;p49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Integration</a:t>
            </a:r>
            <a:endParaRPr/>
          </a:p>
        </p:txBody>
      </p:sp>
      <p:sp>
        <p:nvSpPr>
          <p:cNvPr id="6236" name="Google Shape;6236;p4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37" name="Google Shape;6237;p49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Additional components for the Apache Kafka ecosystem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1" name="Shape 6241"/>
        <p:cNvGrpSpPr/>
        <p:nvPr/>
      </p:nvGrpSpPr>
      <p:grpSpPr>
        <a:xfrm>
          <a:off x="0" y="0"/>
          <a:ext cx="0" cy="0"/>
          <a:chOff x="0" y="0"/>
          <a:chExt cx="0" cy="0"/>
        </a:xfrm>
      </p:grpSpPr>
      <p:sp>
        <p:nvSpPr>
          <p:cNvPr id="6242" name="Google Shape;6242;p494"/>
          <p:cNvSpPr txBox="1"/>
          <p:nvPr/>
        </p:nvSpPr>
        <p:spPr>
          <a:xfrm>
            <a:off x="652033" y="1726333"/>
            <a:ext cx="8890500" cy="956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6243" name="Google Shape;6243;p494"/>
          <p:cNvSpPr txBox="1"/>
          <p:nvPr/>
        </p:nvSpPr>
        <p:spPr>
          <a:xfrm>
            <a:off x="5743233" y="1860367"/>
            <a:ext cx="21069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Topic &amp; User</a:t>
            </a:r>
            <a:br>
              <a:rPr lang="en" sz="1900">
                <a:latin typeface="Red Hat Text"/>
                <a:ea typeface="Red Hat Text"/>
                <a:cs typeface="Red Hat Text"/>
                <a:sym typeface="Red Hat Text"/>
              </a:rPr>
            </a:br>
            <a:r>
              <a:rPr lang="en" sz="1900">
                <a:latin typeface="Red Hat Text"/>
                <a:ea typeface="Red Hat Text"/>
                <a:cs typeface="Red Hat Text"/>
                <a:sym typeface="Red Hat Text"/>
              </a:rPr>
              <a:t>operators</a:t>
            </a:r>
            <a:endParaRPr sz="1900">
              <a:latin typeface="Red Hat Text"/>
              <a:ea typeface="Red Hat Text"/>
              <a:cs typeface="Red Hat Text"/>
              <a:sym typeface="Red Hat Text"/>
            </a:endParaRPr>
          </a:p>
        </p:txBody>
      </p:sp>
      <p:grpSp>
        <p:nvGrpSpPr>
          <p:cNvPr id="6244" name="Google Shape;6244;p494"/>
          <p:cNvGrpSpPr/>
          <p:nvPr/>
        </p:nvGrpSpPr>
        <p:grpSpPr>
          <a:xfrm>
            <a:off x="2537309" y="2928093"/>
            <a:ext cx="1153537" cy="1204869"/>
            <a:chOff x="727050" y="2196112"/>
            <a:chExt cx="865175" cy="903675"/>
          </a:xfrm>
        </p:grpSpPr>
        <p:pic>
          <p:nvPicPr>
            <p:cNvPr id="6245" name="Google Shape;6245;p494"/>
            <p:cNvPicPr preferRelativeResize="0"/>
            <p:nvPr/>
          </p:nvPicPr>
          <p:blipFill>
            <a:blip r:embed="rId3">
              <a:alphaModFix/>
            </a:blip>
            <a:stretch>
              <a:fillRect/>
            </a:stretch>
          </p:blipFill>
          <p:spPr>
            <a:xfrm>
              <a:off x="814400" y="2196112"/>
              <a:ext cx="777825" cy="903675"/>
            </a:xfrm>
            <a:prstGeom prst="rect">
              <a:avLst/>
            </a:prstGeom>
            <a:noFill/>
            <a:ln>
              <a:noFill/>
            </a:ln>
          </p:spPr>
        </p:pic>
        <p:pic>
          <p:nvPicPr>
            <p:cNvPr id="6246" name="Google Shape;6246;p494"/>
            <p:cNvPicPr preferRelativeResize="0"/>
            <p:nvPr/>
          </p:nvPicPr>
          <p:blipFill>
            <a:blip r:embed="rId4">
              <a:alphaModFix/>
            </a:blip>
            <a:stretch>
              <a:fillRect/>
            </a:stretch>
          </p:blipFill>
          <p:spPr>
            <a:xfrm>
              <a:off x="727050" y="2746725"/>
              <a:ext cx="260225" cy="260225"/>
            </a:xfrm>
            <a:prstGeom prst="rect">
              <a:avLst/>
            </a:prstGeom>
            <a:noFill/>
            <a:ln>
              <a:noFill/>
            </a:ln>
          </p:spPr>
        </p:pic>
      </p:grpSp>
      <p:grpSp>
        <p:nvGrpSpPr>
          <p:cNvPr id="6247" name="Google Shape;6247;p494"/>
          <p:cNvGrpSpPr/>
          <p:nvPr/>
        </p:nvGrpSpPr>
        <p:grpSpPr>
          <a:xfrm>
            <a:off x="4483280" y="4132922"/>
            <a:ext cx="997975" cy="1154771"/>
            <a:chOff x="3604650" y="3820687"/>
            <a:chExt cx="748500" cy="866100"/>
          </a:xfrm>
        </p:grpSpPr>
        <p:sp>
          <p:nvSpPr>
            <p:cNvPr id="6248" name="Google Shape;6248;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49" name="Google Shape;6249;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50" name="Google Shape;6250;p494"/>
          <p:cNvGrpSpPr/>
          <p:nvPr/>
        </p:nvGrpSpPr>
        <p:grpSpPr>
          <a:xfrm>
            <a:off x="7740242" y="2205130"/>
            <a:ext cx="997975" cy="1154771"/>
            <a:chOff x="4738500" y="1577687"/>
            <a:chExt cx="748500" cy="866100"/>
          </a:xfrm>
        </p:grpSpPr>
        <p:sp>
          <p:nvSpPr>
            <p:cNvPr id="6251" name="Google Shape;6251;p494"/>
            <p:cNvSpPr/>
            <p:nvPr/>
          </p:nvSpPr>
          <p:spPr>
            <a:xfrm rot="5400000">
              <a:off x="4679700" y="1636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52" name="Google Shape;6252;p494"/>
            <p:cNvPicPr preferRelativeResize="0"/>
            <p:nvPr/>
          </p:nvPicPr>
          <p:blipFill>
            <a:blip r:embed="rId6">
              <a:alphaModFix/>
            </a:blip>
            <a:stretch>
              <a:fillRect/>
            </a:stretch>
          </p:blipFill>
          <p:spPr>
            <a:xfrm>
              <a:off x="4864244" y="1682351"/>
              <a:ext cx="412296" cy="586124"/>
            </a:xfrm>
            <a:prstGeom prst="rect">
              <a:avLst/>
            </a:prstGeom>
            <a:noFill/>
            <a:ln>
              <a:noFill/>
            </a:ln>
          </p:spPr>
        </p:pic>
      </p:grpSp>
      <p:grpSp>
        <p:nvGrpSpPr>
          <p:cNvPr id="6253" name="Google Shape;6253;p494"/>
          <p:cNvGrpSpPr/>
          <p:nvPr/>
        </p:nvGrpSpPr>
        <p:grpSpPr>
          <a:xfrm>
            <a:off x="4987713" y="4984022"/>
            <a:ext cx="997975" cy="1154771"/>
            <a:chOff x="3604650" y="3820687"/>
            <a:chExt cx="748500" cy="866100"/>
          </a:xfrm>
        </p:grpSpPr>
        <p:sp>
          <p:nvSpPr>
            <p:cNvPr id="6254" name="Google Shape;6254;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55" name="Google Shape;6255;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56" name="Google Shape;6256;p494"/>
          <p:cNvGrpSpPr/>
          <p:nvPr/>
        </p:nvGrpSpPr>
        <p:grpSpPr>
          <a:xfrm>
            <a:off x="5493713" y="4132922"/>
            <a:ext cx="997975" cy="1154771"/>
            <a:chOff x="3604650" y="3820687"/>
            <a:chExt cx="748500" cy="866100"/>
          </a:xfrm>
        </p:grpSpPr>
        <p:sp>
          <p:nvSpPr>
            <p:cNvPr id="6257" name="Google Shape;6257;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58" name="Google Shape;6258;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59" name="Google Shape;6259;p494"/>
          <p:cNvGrpSpPr/>
          <p:nvPr/>
        </p:nvGrpSpPr>
        <p:grpSpPr>
          <a:xfrm>
            <a:off x="5992713" y="4984022"/>
            <a:ext cx="997975" cy="1154771"/>
            <a:chOff x="3604650" y="3820687"/>
            <a:chExt cx="748500" cy="866100"/>
          </a:xfrm>
        </p:grpSpPr>
        <p:sp>
          <p:nvSpPr>
            <p:cNvPr id="6260" name="Google Shape;6260;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61" name="Google Shape;6261;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62" name="Google Shape;6262;p494"/>
          <p:cNvGrpSpPr/>
          <p:nvPr/>
        </p:nvGrpSpPr>
        <p:grpSpPr>
          <a:xfrm>
            <a:off x="6504147" y="4132922"/>
            <a:ext cx="997975" cy="1154771"/>
            <a:chOff x="3604650" y="3820687"/>
            <a:chExt cx="748500" cy="866100"/>
          </a:xfrm>
        </p:grpSpPr>
        <p:sp>
          <p:nvSpPr>
            <p:cNvPr id="6263" name="Google Shape;6263;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64" name="Google Shape;6264;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65" name="Google Shape;6265;p494"/>
          <p:cNvGrpSpPr/>
          <p:nvPr/>
        </p:nvGrpSpPr>
        <p:grpSpPr>
          <a:xfrm>
            <a:off x="6996913" y="4984022"/>
            <a:ext cx="997975" cy="1154771"/>
            <a:chOff x="3604650" y="3820687"/>
            <a:chExt cx="748500" cy="866100"/>
          </a:xfrm>
        </p:grpSpPr>
        <p:sp>
          <p:nvSpPr>
            <p:cNvPr id="6266" name="Google Shape;6266;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67" name="Google Shape;6267;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68" name="Google Shape;6268;p494"/>
          <p:cNvGrpSpPr/>
          <p:nvPr/>
        </p:nvGrpSpPr>
        <p:grpSpPr>
          <a:xfrm>
            <a:off x="7502147" y="4132922"/>
            <a:ext cx="997975" cy="1154771"/>
            <a:chOff x="3604650" y="3820687"/>
            <a:chExt cx="748500" cy="866100"/>
          </a:xfrm>
        </p:grpSpPr>
        <p:sp>
          <p:nvSpPr>
            <p:cNvPr id="6269" name="Google Shape;6269;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70" name="Google Shape;6270;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71" name="Google Shape;6271;p494"/>
          <p:cNvGrpSpPr/>
          <p:nvPr/>
        </p:nvGrpSpPr>
        <p:grpSpPr>
          <a:xfrm>
            <a:off x="7994913" y="4984022"/>
            <a:ext cx="997975" cy="1154771"/>
            <a:chOff x="3604650" y="3820687"/>
            <a:chExt cx="748500" cy="866100"/>
          </a:xfrm>
        </p:grpSpPr>
        <p:sp>
          <p:nvSpPr>
            <p:cNvPr id="6272" name="Google Shape;6272;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73" name="Google Shape;6273;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74" name="Google Shape;6274;p494"/>
          <p:cNvGrpSpPr/>
          <p:nvPr/>
        </p:nvGrpSpPr>
        <p:grpSpPr>
          <a:xfrm>
            <a:off x="8500147" y="4132922"/>
            <a:ext cx="997975" cy="1154771"/>
            <a:chOff x="3604650" y="3820687"/>
            <a:chExt cx="748500" cy="866100"/>
          </a:xfrm>
        </p:grpSpPr>
        <p:sp>
          <p:nvSpPr>
            <p:cNvPr id="6275" name="Google Shape;6275;p494"/>
            <p:cNvSpPr/>
            <p:nvPr/>
          </p:nvSpPr>
          <p:spPr>
            <a:xfrm rot="5400000">
              <a:off x="3545850" y="3879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76" name="Google Shape;6276;p494"/>
            <p:cNvPicPr preferRelativeResize="0"/>
            <p:nvPr/>
          </p:nvPicPr>
          <p:blipFill>
            <a:blip r:embed="rId5">
              <a:alphaModFix/>
            </a:blip>
            <a:stretch>
              <a:fillRect/>
            </a:stretch>
          </p:blipFill>
          <p:spPr>
            <a:xfrm>
              <a:off x="3826848" y="3960659"/>
              <a:ext cx="360600" cy="586117"/>
            </a:xfrm>
            <a:prstGeom prst="rect">
              <a:avLst/>
            </a:prstGeom>
            <a:noFill/>
            <a:ln>
              <a:noFill/>
            </a:ln>
          </p:spPr>
        </p:pic>
      </p:grpSp>
      <p:grpSp>
        <p:nvGrpSpPr>
          <p:cNvPr id="6277" name="Google Shape;6277;p494"/>
          <p:cNvGrpSpPr/>
          <p:nvPr/>
        </p:nvGrpSpPr>
        <p:grpSpPr>
          <a:xfrm>
            <a:off x="8238042" y="1341264"/>
            <a:ext cx="997975" cy="1154771"/>
            <a:chOff x="4738500" y="1577687"/>
            <a:chExt cx="748500" cy="866100"/>
          </a:xfrm>
        </p:grpSpPr>
        <p:sp>
          <p:nvSpPr>
            <p:cNvPr id="6278" name="Google Shape;6278;p494"/>
            <p:cNvSpPr/>
            <p:nvPr/>
          </p:nvSpPr>
          <p:spPr>
            <a:xfrm rot="5400000">
              <a:off x="4679700" y="1636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79" name="Google Shape;6279;p494"/>
            <p:cNvPicPr preferRelativeResize="0"/>
            <p:nvPr/>
          </p:nvPicPr>
          <p:blipFill>
            <a:blip r:embed="rId6">
              <a:alphaModFix/>
            </a:blip>
            <a:stretch>
              <a:fillRect/>
            </a:stretch>
          </p:blipFill>
          <p:spPr>
            <a:xfrm>
              <a:off x="4864244" y="1682351"/>
              <a:ext cx="412296" cy="586124"/>
            </a:xfrm>
            <a:prstGeom prst="rect">
              <a:avLst/>
            </a:prstGeom>
            <a:noFill/>
            <a:ln>
              <a:noFill/>
            </a:ln>
          </p:spPr>
        </p:pic>
      </p:grpSp>
      <p:grpSp>
        <p:nvGrpSpPr>
          <p:cNvPr id="6280" name="Google Shape;6280;p494"/>
          <p:cNvGrpSpPr/>
          <p:nvPr/>
        </p:nvGrpSpPr>
        <p:grpSpPr>
          <a:xfrm>
            <a:off x="8738242" y="2205130"/>
            <a:ext cx="997975" cy="1154771"/>
            <a:chOff x="4738500" y="1577687"/>
            <a:chExt cx="748500" cy="866100"/>
          </a:xfrm>
        </p:grpSpPr>
        <p:sp>
          <p:nvSpPr>
            <p:cNvPr id="6281" name="Google Shape;6281;p494"/>
            <p:cNvSpPr/>
            <p:nvPr/>
          </p:nvSpPr>
          <p:spPr>
            <a:xfrm rot="5400000">
              <a:off x="4679700" y="1636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82" name="Google Shape;6282;p494"/>
            <p:cNvPicPr preferRelativeResize="0"/>
            <p:nvPr/>
          </p:nvPicPr>
          <p:blipFill>
            <a:blip r:embed="rId6">
              <a:alphaModFix/>
            </a:blip>
            <a:stretch>
              <a:fillRect/>
            </a:stretch>
          </p:blipFill>
          <p:spPr>
            <a:xfrm>
              <a:off x="4864244" y="1682351"/>
              <a:ext cx="412296" cy="586124"/>
            </a:xfrm>
            <a:prstGeom prst="rect">
              <a:avLst/>
            </a:prstGeom>
            <a:noFill/>
            <a:ln>
              <a:noFill/>
            </a:ln>
          </p:spPr>
        </p:pic>
      </p:grpSp>
      <p:grpSp>
        <p:nvGrpSpPr>
          <p:cNvPr id="6283" name="Google Shape;6283;p494"/>
          <p:cNvGrpSpPr/>
          <p:nvPr/>
        </p:nvGrpSpPr>
        <p:grpSpPr>
          <a:xfrm>
            <a:off x="9736242" y="2205130"/>
            <a:ext cx="997975" cy="1154771"/>
            <a:chOff x="4738500" y="1577687"/>
            <a:chExt cx="748500" cy="866100"/>
          </a:xfrm>
        </p:grpSpPr>
        <p:sp>
          <p:nvSpPr>
            <p:cNvPr id="6284" name="Google Shape;6284;p494"/>
            <p:cNvSpPr/>
            <p:nvPr/>
          </p:nvSpPr>
          <p:spPr>
            <a:xfrm rot="5400000">
              <a:off x="4679700" y="1636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85" name="Google Shape;6285;p494"/>
            <p:cNvPicPr preferRelativeResize="0"/>
            <p:nvPr/>
          </p:nvPicPr>
          <p:blipFill>
            <a:blip r:embed="rId6">
              <a:alphaModFix/>
            </a:blip>
            <a:stretch>
              <a:fillRect/>
            </a:stretch>
          </p:blipFill>
          <p:spPr>
            <a:xfrm>
              <a:off x="4864244" y="1682351"/>
              <a:ext cx="412296" cy="586124"/>
            </a:xfrm>
            <a:prstGeom prst="rect">
              <a:avLst/>
            </a:prstGeom>
            <a:noFill/>
            <a:ln>
              <a:noFill/>
            </a:ln>
          </p:spPr>
        </p:pic>
      </p:grpSp>
      <p:grpSp>
        <p:nvGrpSpPr>
          <p:cNvPr id="6286" name="Google Shape;6286;p494"/>
          <p:cNvGrpSpPr/>
          <p:nvPr/>
        </p:nvGrpSpPr>
        <p:grpSpPr>
          <a:xfrm>
            <a:off x="9236042" y="1341264"/>
            <a:ext cx="997975" cy="1154771"/>
            <a:chOff x="4738500" y="1577687"/>
            <a:chExt cx="748500" cy="866100"/>
          </a:xfrm>
        </p:grpSpPr>
        <p:sp>
          <p:nvSpPr>
            <p:cNvPr id="6287" name="Google Shape;6287;p494"/>
            <p:cNvSpPr/>
            <p:nvPr/>
          </p:nvSpPr>
          <p:spPr>
            <a:xfrm rot="5400000">
              <a:off x="4679700" y="1636487"/>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288" name="Google Shape;6288;p494"/>
            <p:cNvPicPr preferRelativeResize="0"/>
            <p:nvPr/>
          </p:nvPicPr>
          <p:blipFill>
            <a:blip r:embed="rId6">
              <a:alphaModFix/>
            </a:blip>
            <a:stretch>
              <a:fillRect/>
            </a:stretch>
          </p:blipFill>
          <p:spPr>
            <a:xfrm>
              <a:off x="4864244" y="1682351"/>
              <a:ext cx="412296" cy="586124"/>
            </a:xfrm>
            <a:prstGeom prst="rect">
              <a:avLst/>
            </a:prstGeom>
            <a:noFill/>
            <a:ln>
              <a:noFill/>
            </a:ln>
          </p:spPr>
        </p:pic>
      </p:grpSp>
      <p:cxnSp>
        <p:nvCxnSpPr>
          <p:cNvPr id="6289" name="Google Shape;6289;p494"/>
          <p:cNvCxnSpPr>
            <a:endCxn id="6245" idx="1"/>
          </p:cNvCxnSpPr>
          <p:nvPr/>
        </p:nvCxnSpPr>
        <p:spPr>
          <a:xfrm>
            <a:off x="1364973" y="3530528"/>
            <a:ext cx="1288800" cy="0"/>
          </a:xfrm>
          <a:prstGeom prst="straightConnector1">
            <a:avLst/>
          </a:prstGeom>
          <a:noFill/>
          <a:ln cap="flat" cmpd="sng" w="19050">
            <a:solidFill>
              <a:schemeClr val="dk2"/>
            </a:solidFill>
            <a:prstDash val="dash"/>
            <a:round/>
            <a:headEnd len="med" w="med" type="none"/>
            <a:tailEnd len="med" w="med" type="triangle"/>
          </a:ln>
        </p:spPr>
      </p:cxnSp>
      <p:cxnSp>
        <p:nvCxnSpPr>
          <p:cNvPr id="6290" name="Google Shape;6290;p494"/>
          <p:cNvCxnSpPr>
            <a:stCxn id="6245" idx="3"/>
          </p:cNvCxnSpPr>
          <p:nvPr/>
        </p:nvCxnSpPr>
        <p:spPr>
          <a:xfrm flipH="1" rot="10800000">
            <a:off x="3690846" y="2764628"/>
            <a:ext cx="4023300" cy="765900"/>
          </a:xfrm>
          <a:prstGeom prst="straightConnector1">
            <a:avLst/>
          </a:prstGeom>
          <a:noFill/>
          <a:ln cap="flat" cmpd="sng" w="19050">
            <a:solidFill>
              <a:schemeClr val="dk2"/>
            </a:solidFill>
            <a:prstDash val="dash"/>
            <a:round/>
            <a:headEnd len="med" w="med" type="none"/>
            <a:tailEnd len="med" w="med" type="triangle"/>
          </a:ln>
        </p:spPr>
      </p:cxnSp>
      <p:cxnSp>
        <p:nvCxnSpPr>
          <p:cNvPr id="6291" name="Google Shape;6291;p494"/>
          <p:cNvCxnSpPr>
            <a:stCxn id="6245" idx="3"/>
          </p:cNvCxnSpPr>
          <p:nvPr/>
        </p:nvCxnSpPr>
        <p:spPr>
          <a:xfrm>
            <a:off x="3690846" y="3530528"/>
            <a:ext cx="1068000" cy="756900"/>
          </a:xfrm>
          <a:prstGeom prst="straightConnector1">
            <a:avLst/>
          </a:prstGeom>
          <a:noFill/>
          <a:ln cap="flat" cmpd="sng" w="19050">
            <a:solidFill>
              <a:schemeClr val="dk2"/>
            </a:solidFill>
            <a:prstDash val="dash"/>
            <a:round/>
            <a:headEnd len="med" w="med" type="none"/>
            <a:tailEnd len="med" w="med" type="triangle"/>
          </a:ln>
        </p:spPr>
      </p:cxnSp>
      <p:grpSp>
        <p:nvGrpSpPr>
          <p:cNvPr id="6292" name="Google Shape;6292;p494"/>
          <p:cNvGrpSpPr/>
          <p:nvPr/>
        </p:nvGrpSpPr>
        <p:grpSpPr>
          <a:xfrm>
            <a:off x="5240578" y="2161178"/>
            <a:ext cx="923920" cy="970185"/>
            <a:chOff x="727050" y="2196112"/>
            <a:chExt cx="865175" cy="903675"/>
          </a:xfrm>
        </p:grpSpPr>
        <p:pic>
          <p:nvPicPr>
            <p:cNvPr id="6293" name="Google Shape;6293;p494"/>
            <p:cNvPicPr preferRelativeResize="0"/>
            <p:nvPr/>
          </p:nvPicPr>
          <p:blipFill>
            <a:blip r:embed="rId3">
              <a:alphaModFix/>
            </a:blip>
            <a:stretch>
              <a:fillRect/>
            </a:stretch>
          </p:blipFill>
          <p:spPr>
            <a:xfrm>
              <a:off x="814400" y="2196112"/>
              <a:ext cx="777825" cy="903675"/>
            </a:xfrm>
            <a:prstGeom prst="rect">
              <a:avLst/>
            </a:prstGeom>
            <a:noFill/>
            <a:ln>
              <a:noFill/>
            </a:ln>
          </p:spPr>
        </p:pic>
        <p:pic>
          <p:nvPicPr>
            <p:cNvPr id="6294" name="Google Shape;6294;p494"/>
            <p:cNvPicPr preferRelativeResize="0"/>
            <p:nvPr/>
          </p:nvPicPr>
          <p:blipFill>
            <a:blip r:embed="rId4">
              <a:alphaModFix/>
            </a:blip>
            <a:stretch>
              <a:fillRect/>
            </a:stretch>
          </p:blipFill>
          <p:spPr>
            <a:xfrm>
              <a:off x="727050" y="2746725"/>
              <a:ext cx="260225" cy="260225"/>
            </a:xfrm>
            <a:prstGeom prst="rect">
              <a:avLst/>
            </a:prstGeom>
            <a:noFill/>
            <a:ln>
              <a:noFill/>
            </a:ln>
          </p:spPr>
        </p:pic>
      </p:grpSp>
      <p:cxnSp>
        <p:nvCxnSpPr>
          <p:cNvPr id="6295" name="Google Shape;6295;p494"/>
          <p:cNvCxnSpPr>
            <a:stCxn id="6245" idx="3"/>
            <a:endCxn id="6293" idx="1"/>
          </p:cNvCxnSpPr>
          <p:nvPr/>
        </p:nvCxnSpPr>
        <p:spPr>
          <a:xfrm flipH="1" rot="10800000">
            <a:off x="3690846" y="2646128"/>
            <a:ext cx="1643100" cy="884400"/>
          </a:xfrm>
          <a:prstGeom prst="straightConnector1">
            <a:avLst/>
          </a:prstGeom>
          <a:noFill/>
          <a:ln cap="flat" cmpd="sng" w="19050">
            <a:solidFill>
              <a:schemeClr val="dk2"/>
            </a:solidFill>
            <a:prstDash val="dash"/>
            <a:round/>
            <a:headEnd len="med" w="med" type="none"/>
            <a:tailEnd len="med" w="med" type="triangle"/>
          </a:ln>
        </p:spPr>
      </p:cxnSp>
      <p:sp>
        <p:nvSpPr>
          <p:cNvPr id="6296" name="Google Shape;6296;p494"/>
          <p:cNvSpPr txBox="1"/>
          <p:nvPr/>
        </p:nvSpPr>
        <p:spPr>
          <a:xfrm>
            <a:off x="10166767" y="1597900"/>
            <a:ext cx="15228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Zookeeper</a:t>
            </a:r>
            <a:br>
              <a:rPr lang="en" sz="1900">
                <a:latin typeface="Red Hat Text"/>
                <a:ea typeface="Red Hat Text"/>
                <a:cs typeface="Red Hat Text"/>
                <a:sym typeface="Red Hat Text"/>
              </a:rPr>
            </a:br>
            <a:r>
              <a:rPr lang="en" sz="1900">
                <a:latin typeface="Red Hat Text"/>
                <a:ea typeface="Red Hat Text"/>
                <a:cs typeface="Red Hat Text"/>
                <a:sym typeface="Red Hat Text"/>
              </a:rPr>
              <a:t>cluster</a:t>
            </a:r>
            <a:endParaRPr sz="1900">
              <a:latin typeface="Red Hat Text"/>
              <a:ea typeface="Red Hat Text"/>
              <a:cs typeface="Red Hat Text"/>
              <a:sym typeface="Red Hat Text"/>
            </a:endParaRPr>
          </a:p>
        </p:txBody>
      </p:sp>
      <p:sp>
        <p:nvSpPr>
          <p:cNvPr id="6297" name="Google Shape;6297;p494"/>
          <p:cNvSpPr txBox="1"/>
          <p:nvPr/>
        </p:nvSpPr>
        <p:spPr>
          <a:xfrm>
            <a:off x="8829800" y="5076933"/>
            <a:ext cx="15228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Kafka</a:t>
            </a:r>
            <a:br>
              <a:rPr lang="en" sz="1900">
                <a:latin typeface="Red Hat Text"/>
                <a:ea typeface="Red Hat Text"/>
                <a:cs typeface="Red Hat Text"/>
                <a:sym typeface="Red Hat Text"/>
              </a:rPr>
            </a:br>
            <a:r>
              <a:rPr lang="en" sz="1900">
                <a:latin typeface="Red Hat Text"/>
                <a:ea typeface="Red Hat Text"/>
                <a:cs typeface="Red Hat Text"/>
                <a:sym typeface="Red Hat Text"/>
              </a:rPr>
              <a:t>cluster</a:t>
            </a:r>
            <a:endParaRPr sz="1900">
              <a:latin typeface="Red Hat Text"/>
              <a:ea typeface="Red Hat Text"/>
              <a:cs typeface="Red Hat Text"/>
              <a:sym typeface="Red Hat Text"/>
            </a:endParaRPr>
          </a:p>
        </p:txBody>
      </p:sp>
      <p:sp>
        <p:nvSpPr>
          <p:cNvPr id="6298" name="Google Shape;6298;p494"/>
          <p:cNvSpPr txBox="1"/>
          <p:nvPr/>
        </p:nvSpPr>
        <p:spPr>
          <a:xfrm>
            <a:off x="2413433" y="4006400"/>
            <a:ext cx="1522800" cy="765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Cluster operator</a:t>
            </a:r>
            <a:endParaRPr sz="1900">
              <a:latin typeface="Red Hat Text"/>
              <a:ea typeface="Red Hat Text"/>
              <a:cs typeface="Red Hat Text"/>
              <a:sym typeface="Red Hat Text"/>
            </a:endParaRPr>
          </a:p>
        </p:txBody>
      </p:sp>
      <p:grpSp>
        <p:nvGrpSpPr>
          <p:cNvPr id="6299" name="Google Shape;6299;p494"/>
          <p:cNvGrpSpPr/>
          <p:nvPr/>
        </p:nvGrpSpPr>
        <p:grpSpPr>
          <a:xfrm>
            <a:off x="102864" y="2953126"/>
            <a:ext cx="1522762" cy="2113948"/>
            <a:chOff x="77150" y="2214900"/>
            <a:chExt cx="1142100" cy="1585500"/>
          </a:xfrm>
        </p:grpSpPr>
        <p:grpSp>
          <p:nvGrpSpPr>
            <p:cNvPr id="6300" name="Google Shape;6300;p494"/>
            <p:cNvGrpSpPr/>
            <p:nvPr/>
          </p:nvGrpSpPr>
          <p:grpSpPr>
            <a:xfrm>
              <a:off x="273950" y="2214900"/>
              <a:ext cx="748500" cy="866100"/>
              <a:chOff x="273950" y="2214900"/>
              <a:chExt cx="748500" cy="866100"/>
            </a:xfrm>
          </p:grpSpPr>
          <p:sp>
            <p:nvSpPr>
              <p:cNvPr id="6301" name="Google Shape;6301;p494"/>
              <p:cNvSpPr/>
              <p:nvPr/>
            </p:nvSpPr>
            <p:spPr>
              <a:xfrm rot="5400000">
                <a:off x="215150" y="2273700"/>
                <a:ext cx="866100" cy="748500"/>
              </a:xfrm>
              <a:prstGeom prst="hexagon">
                <a:avLst>
                  <a:gd fmla="val 29973" name="adj"/>
                  <a:gd fmla="val 115470" name="vf"/>
                </a:avLst>
              </a:prstGeom>
              <a:noFill/>
              <a:ln cap="flat" cmpd="sng" w="2857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6302" name="Google Shape;6302;p494"/>
              <p:cNvPicPr preferRelativeResize="0"/>
              <p:nvPr/>
            </p:nvPicPr>
            <p:blipFill rotWithShape="1">
              <a:blip r:embed="rId7">
                <a:alphaModFix/>
              </a:blip>
              <a:srcRect b="17389" l="16638" r="0" t="0"/>
              <a:stretch/>
            </p:blipFill>
            <p:spPr>
              <a:xfrm>
                <a:off x="407200" y="2409115"/>
                <a:ext cx="482000" cy="477672"/>
              </a:xfrm>
              <a:prstGeom prst="rect">
                <a:avLst/>
              </a:prstGeom>
              <a:noFill/>
              <a:ln>
                <a:noFill/>
              </a:ln>
            </p:spPr>
          </p:pic>
        </p:grpSp>
        <p:sp>
          <p:nvSpPr>
            <p:cNvPr id="6303" name="Google Shape;6303;p494"/>
            <p:cNvSpPr txBox="1"/>
            <p:nvPr/>
          </p:nvSpPr>
          <p:spPr>
            <a:xfrm>
              <a:off x="77150" y="3004800"/>
              <a:ext cx="1142100" cy="795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Kafka</a:t>
              </a:r>
              <a:br>
                <a:rPr lang="en" sz="1900">
                  <a:latin typeface="Red Hat Text"/>
                  <a:ea typeface="Red Hat Text"/>
                  <a:cs typeface="Red Hat Text"/>
                  <a:sym typeface="Red Hat Text"/>
                </a:rPr>
              </a:br>
              <a:r>
                <a:rPr lang="en" sz="1900">
                  <a:latin typeface="Red Hat Text"/>
                  <a:ea typeface="Red Hat Text"/>
                  <a:cs typeface="Red Hat Text"/>
                  <a:sym typeface="Red Hat Text"/>
                </a:rPr>
                <a:t>Custom Resource</a:t>
              </a:r>
              <a:endParaRPr sz="1900">
                <a:latin typeface="Red Hat Text"/>
                <a:ea typeface="Red Hat Text"/>
                <a:cs typeface="Red Hat Text"/>
                <a:sym typeface="Red Hat Text"/>
              </a:endParaRPr>
            </a:p>
          </p:txBody>
        </p:sp>
      </p:grpSp>
      <p:cxnSp>
        <p:nvCxnSpPr>
          <p:cNvPr id="6304" name="Google Shape;6304;p494"/>
          <p:cNvCxnSpPr>
            <a:stCxn id="6269" idx="3"/>
            <a:endCxn id="6251" idx="0"/>
          </p:cNvCxnSpPr>
          <p:nvPr/>
        </p:nvCxnSpPr>
        <p:spPr>
          <a:xfrm flipH="1" rot="10800000">
            <a:off x="8001134" y="3359822"/>
            <a:ext cx="238200" cy="773100"/>
          </a:xfrm>
          <a:prstGeom prst="straightConnector1">
            <a:avLst/>
          </a:prstGeom>
          <a:noFill/>
          <a:ln cap="flat" cmpd="sng" w="28575">
            <a:solidFill>
              <a:schemeClr val="dk2"/>
            </a:solidFill>
            <a:prstDash val="solid"/>
            <a:round/>
            <a:headEnd len="med" w="med" type="none"/>
            <a:tailEnd len="med" w="med" type="triangle"/>
          </a:ln>
        </p:spPr>
      </p:cxnSp>
      <p:cxnSp>
        <p:nvCxnSpPr>
          <p:cNvPr id="6305" name="Google Shape;6305;p494"/>
          <p:cNvCxnSpPr>
            <a:stCxn id="6293" idx="2"/>
            <a:endCxn id="6257" idx="3"/>
          </p:cNvCxnSpPr>
          <p:nvPr/>
        </p:nvCxnSpPr>
        <p:spPr>
          <a:xfrm>
            <a:off x="5749178" y="3131363"/>
            <a:ext cx="243600" cy="1001700"/>
          </a:xfrm>
          <a:prstGeom prst="straightConnector1">
            <a:avLst/>
          </a:prstGeom>
          <a:noFill/>
          <a:ln cap="flat" cmpd="sng" w="28575">
            <a:solidFill>
              <a:schemeClr val="dk2"/>
            </a:solidFill>
            <a:prstDash val="solid"/>
            <a:round/>
            <a:headEnd len="med" w="med" type="none"/>
            <a:tailEnd len="med" w="med" type="triangle"/>
          </a:ln>
        </p:spPr>
      </p:cxnSp>
      <p:cxnSp>
        <p:nvCxnSpPr>
          <p:cNvPr id="6306" name="Google Shape;6306;p494"/>
          <p:cNvCxnSpPr>
            <a:stCxn id="6293" idx="3"/>
          </p:cNvCxnSpPr>
          <p:nvPr/>
        </p:nvCxnSpPr>
        <p:spPr>
          <a:xfrm flipH="1" rot="10800000">
            <a:off x="6164498" y="2645370"/>
            <a:ext cx="1574400" cy="900"/>
          </a:xfrm>
          <a:prstGeom prst="straightConnector1">
            <a:avLst/>
          </a:prstGeom>
          <a:noFill/>
          <a:ln cap="flat" cmpd="sng" w="28575">
            <a:solidFill>
              <a:schemeClr val="dk2"/>
            </a:solidFill>
            <a:prstDash val="solid"/>
            <a:round/>
            <a:headEnd len="med" w="med" type="none"/>
            <a:tailEnd len="med" w="med" type="triangle"/>
          </a:ln>
        </p:spPr>
      </p:cxnSp>
      <p:sp>
        <p:nvSpPr>
          <p:cNvPr id="6307" name="Google Shape;6307;p49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Cluster Deployment with AMQ Streams</a:t>
            </a:r>
            <a:endParaRPr/>
          </a:p>
        </p:txBody>
      </p:sp>
      <p:sp>
        <p:nvSpPr>
          <p:cNvPr id="6308" name="Google Shape;6308;p4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09" name="Google Shape;6309;p49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310" name="Google Shape;6310;p49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APACHE KAFKA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9"/>
                                        </p:tgtEl>
                                        <p:attrNameLst>
                                          <p:attrName>style.visibility</p:attrName>
                                        </p:attrNameLst>
                                      </p:cBhvr>
                                      <p:to>
                                        <p:strVal val="visible"/>
                                      </p:to>
                                    </p:set>
                                    <p:animEffect filter="fade" transition="in">
                                      <p:cBhvr>
                                        <p:cTn dur="1000"/>
                                        <p:tgtEl>
                                          <p:spTgt spid="6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89"/>
                                        </p:tgtEl>
                                        <p:attrNameLst>
                                          <p:attrName>style.visibility</p:attrName>
                                        </p:attrNameLst>
                                      </p:cBhvr>
                                      <p:to>
                                        <p:strVal val="visible"/>
                                      </p:to>
                                    </p:set>
                                    <p:animEffect filter="fade" transition="in">
                                      <p:cBhvr>
                                        <p:cTn dur="1000"/>
                                        <p:tgtEl>
                                          <p:spTgt spid="628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90"/>
                                        </p:tgtEl>
                                        <p:attrNameLst>
                                          <p:attrName>style.visibility</p:attrName>
                                        </p:attrNameLst>
                                      </p:cBhvr>
                                      <p:to>
                                        <p:strVal val="visible"/>
                                      </p:to>
                                    </p:set>
                                    <p:animEffect filter="fade" transition="in">
                                      <p:cBhvr>
                                        <p:cTn dur="1000"/>
                                        <p:tgtEl>
                                          <p:spTgt spid="629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250"/>
                                        </p:tgtEl>
                                        <p:attrNameLst>
                                          <p:attrName>style.visibility</p:attrName>
                                        </p:attrNameLst>
                                      </p:cBhvr>
                                      <p:to>
                                        <p:strVal val="visible"/>
                                      </p:to>
                                    </p:set>
                                    <p:animEffect filter="fade" transition="in">
                                      <p:cBhvr>
                                        <p:cTn dur="400"/>
                                        <p:tgtEl>
                                          <p:spTgt spid="6250"/>
                                        </p:tgtEl>
                                      </p:cBhvr>
                                    </p:animEffect>
                                  </p:childTnLst>
                                </p:cTn>
                              </p:par>
                            </p:childTnLst>
                          </p:cTn>
                        </p:par>
                        <p:par>
                          <p:cTn fill="hold">
                            <p:stCondLst>
                              <p:cond delay="3400"/>
                            </p:stCondLst>
                            <p:childTnLst>
                              <p:par>
                                <p:cTn fill="hold" nodeType="afterEffect" presetClass="entr" presetID="10" presetSubtype="0">
                                  <p:stCondLst>
                                    <p:cond delay="0"/>
                                  </p:stCondLst>
                                  <p:childTnLst>
                                    <p:set>
                                      <p:cBhvr>
                                        <p:cTn dur="1" fill="hold">
                                          <p:stCondLst>
                                            <p:cond delay="0"/>
                                          </p:stCondLst>
                                        </p:cTn>
                                        <p:tgtEl>
                                          <p:spTgt spid="6277"/>
                                        </p:tgtEl>
                                        <p:attrNameLst>
                                          <p:attrName>style.visibility</p:attrName>
                                        </p:attrNameLst>
                                      </p:cBhvr>
                                      <p:to>
                                        <p:strVal val="visible"/>
                                      </p:to>
                                    </p:set>
                                    <p:animEffect filter="fade" transition="in">
                                      <p:cBhvr>
                                        <p:cTn dur="400"/>
                                        <p:tgtEl>
                                          <p:spTgt spid="6277"/>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6280"/>
                                        </p:tgtEl>
                                        <p:attrNameLst>
                                          <p:attrName>style.visibility</p:attrName>
                                        </p:attrNameLst>
                                      </p:cBhvr>
                                      <p:to>
                                        <p:strVal val="visible"/>
                                      </p:to>
                                    </p:set>
                                    <p:animEffect filter="fade" transition="in">
                                      <p:cBhvr>
                                        <p:cTn dur="400"/>
                                        <p:tgtEl>
                                          <p:spTgt spid="6280"/>
                                        </p:tgtEl>
                                      </p:cBhvr>
                                    </p:animEffect>
                                  </p:childTnLst>
                                </p:cTn>
                              </p:par>
                            </p:childTnLst>
                          </p:cTn>
                        </p:par>
                        <p:par>
                          <p:cTn fill="hold">
                            <p:stCondLst>
                              <p:cond delay="4200"/>
                            </p:stCondLst>
                            <p:childTnLst>
                              <p:par>
                                <p:cTn fill="hold" nodeType="afterEffect" presetClass="entr" presetID="10" presetSubtype="0">
                                  <p:stCondLst>
                                    <p:cond delay="0"/>
                                  </p:stCondLst>
                                  <p:childTnLst>
                                    <p:set>
                                      <p:cBhvr>
                                        <p:cTn dur="1" fill="hold">
                                          <p:stCondLst>
                                            <p:cond delay="0"/>
                                          </p:stCondLst>
                                        </p:cTn>
                                        <p:tgtEl>
                                          <p:spTgt spid="6286"/>
                                        </p:tgtEl>
                                        <p:attrNameLst>
                                          <p:attrName>style.visibility</p:attrName>
                                        </p:attrNameLst>
                                      </p:cBhvr>
                                      <p:to>
                                        <p:strVal val="visible"/>
                                      </p:to>
                                    </p:set>
                                    <p:animEffect filter="fade" transition="in">
                                      <p:cBhvr>
                                        <p:cTn dur="400"/>
                                        <p:tgtEl>
                                          <p:spTgt spid="6286"/>
                                        </p:tgtEl>
                                      </p:cBhvr>
                                    </p:animEffect>
                                  </p:childTnLst>
                                </p:cTn>
                              </p:par>
                            </p:childTnLst>
                          </p:cTn>
                        </p:par>
                        <p:par>
                          <p:cTn fill="hold">
                            <p:stCondLst>
                              <p:cond delay="4600"/>
                            </p:stCondLst>
                            <p:childTnLst>
                              <p:par>
                                <p:cTn fill="hold" nodeType="afterEffect" presetClass="entr" presetID="10" presetSubtype="0">
                                  <p:stCondLst>
                                    <p:cond delay="0"/>
                                  </p:stCondLst>
                                  <p:childTnLst>
                                    <p:set>
                                      <p:cBhvr>
                                        <p:cTn dur="1" fill="hold">
                                          <p:stCondLst>
                                            <p:cond delay="0"/>
                                          </p:stCondLst>
                                        </p:cTn>
                                        <p:tgtEl>
                                          <p:spTgt spid="6283"/>
                                        </p:tgtEl>
                                        <p:attrNameLst>
                                          <p:attrName>style.visibility</p:attrName>
                                        </p:attrNameLst>
                                      </p:cBhvr>
                                      <p:to>
                                        <p:strVal val="visible"/>
                                      </p:to>
                                    </p:set>
                                    <p:animEffect filter="fade" transition="in">
                                      <p:cBhvr>
                                        <p:cTn dur="400"/>
                                        <p:tgtEl>
                                          <p:spTgt spid="6283"/>
                                        </p:tgtEl>
                                      </p:cBhvr>
                                    </p:animEffect>
                                  </p:childTnLst>
                                </p:cTn>
                              </p:par>
                              <p:par>
                                <p:cTn fill="hold" nodeType="withEffect" presetClass="entr" presetID="10" presetSubtype="0">
                                  <p:stCondLst>
                                    <p:cond delay="0"/>
                                  </p:stCondLst>
                                  <p:childTnLst>
                                    <p:set>
                                      <p:cBhvr>
                                        <p:cTn dur="1" fill="hold">
                                          <p:stCondLst>
                                            <p:cond delay="0"/>
                                          </p:stCondLst>
                                        </p:cTn>
                                        <p:tgtEl>
                                          <p:spTgt spid="6296"/>
                                        </p:tgtEl>
                                        <p:attrNameLst>
                                          <p:attrName>style.visibility</p:attrName>
                                        </p:attrNameLst>
                                      </p:cBhvr>
                                      <p:to>
                                        <p:strVal val="visible"/>
                                      </p:to>
                                    </p:set>
                                    <p:animEffect filter="fade" transition="in">
                                      <p:cBhvr>
                                        <p:cTn dur="400"/>
                                        <p:tgtEl>
                                          <p:spTgt spid="6296"/>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400"/>
                                        <p:tgtEl>
                                          <p:spTgt spid="6290"/>
                                        </p:tgtEl>
                                      </p:cBhvr>
                                    </p:animEffect>
                                    <p:set>
                                      <p:cBhvr>
                                        <p:cTn dur="1" fill="hold">
                                          <p:stCondLst>
                                            <p:cond delay="400"/>
                                          </p:stCondLst>
                                        </p:cTn>
                                        <p:tgtEl>
                                          <p:spTgt spid="6290"/>
                                        </p:tgtEl>
                                        <p:attrNameLst>
                                          <p:attrName>style.visibility</p:attrName>
                                        </p:attrNameLst>
                                      </p:cBhvr>
                                      <p:to>
                                        <p:strVal val="hidden"/>
                                      </p:to>
                                    </p:set>
                                  </p:childTnLst>
                                </p:cTn>
                              </p:par>
                            </p:childTnLst>
                          </p:cTn>
                        </p:par>
                        <p:par>
                          <p:cTn fill="hold">
                            <p:stCondLst>
                              <p:cond delay="5400"/>
                            </p:stCondLst>
                            <p:childTnLst>
                              <p:par>
                                <p:cTn fill="hold" nodeType="afterEffect" presetClass="entr" presetID="10" presetSubtype="0">
                                  <p:stCondLst>
                                    <p:cond delay="0"/>
                                  </p:stCondLst>
                                  <p:childTnLst>
                                    <p:set>
                                      <p:cBhvr>
                                        <p:cTn dur="1" fill="hold">
                                          <p:stCondLst>
                                            <p:cond delay="0"/>
                                          </p:stCondLst>
                                        </p:cTn>
                                        <p:tgtEl>
                                          <p:spTgt spid="6291"/>
                                        </p:tgtEl>
                                        <p:attrNameLst>
                                          <p:attrName>style.visibility</p:attrName>
                                        </p:attrNameLst>
                                      </p:cBhvr>
                                      <p:to>
                                        <p:strVal val="visible"/>
                                      </p:to>
                                    </p:set>
                                    <p:animEffect filter="fade" transition="in">
                                      <p:cBhvr>
                                        <p:cTn dur="1000"/>
                                        <p:tgtEl>
                                          <p:spTgt spid="6291"/>
                                        </p:tgtEl>
                                      </p:cBhvr>
                                    </p:animEffec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6247"/>
                                        </p:tgtEl>
                                        <p:attrNameLst>
                                          <p:attrName>style.visibility</p:attrName>
                                        </p:attrNameLst>
                                      </p:cBhvr>
                                      <p:to>
                                        <p:strVal val="visible"/>
                                      </p:to>
                                    </p:set>
                                    <p:animEffect filter="fade" transition="in">
                                      <p:cBhvr>
                                        <p:cTn dur="400"/>
                                        <p:tgtEl>
                                          <p:spTgt spid="6247"/>
                                        </p:tgtEl>
                                      </p:cBhvr>
                                    </p:animEffect>
                                  </p:childTnLst>
                                </p:cTn>
                              </p:par>
                            </p:childTnLst>
                          </p:cTn>
                        </p:par>
                        <p:par>
                          <p:cTn fill="hold">
                            <p:stCondLst>
                              <p:cond delay="6800"/>
                            </p:stCondLst>
                            <p:childTnLst>
                              <p:par>
                                <p:cTn fill="hold" nodeType="afterEffect" presetClass="entr" presetID="10" presetSubtype="0">
                                  <p:stCondLst>
                                    <p:cond delay="0"/>
                                  </p:stCondLst>
                                  <p:childTnLst>
                                    <p:set>
                                      <p:cBhvr>
                                        <p:cTn dur="1" fill="hold">
                                          <p:stCondLst>
                                            <p:cond delay="0"/>
                                          </p:stCondLst>
                                        </p:cTn>
                                        <p:tgtEl>
                                          <p:spTgt spid="6253"/>
                                        </p:tgtEl>
                                        <p:attrNameLst>
                                          <p:attrName>style.visibility</p:attrName>
                                        </p:attrNameLst>
                                      </p:cBhvr>
                                      <p:to>
                                        <p:strVal val="visible"/>
                                      </p:to>
                                    </p:set>
                                    <p:animEffect filter="fade" transition="in">
                                      <p:cBhvr>
                                        <p:cTn dur="400"/>
                                        <p:tgtEl>
                                          <p:spTgt spid="6253"/>
                                        </p:tgtEl>
                                      </p:cBhvr>
                                    </p:animEffect>
                                  </p:childTnLst>
                                </p:cTn>
                              </p:par>
                            </p:childTnLst>
                          </p:cTn>
                        </p:par>
                        <p:par>
                          <p:cTn fill="hold">
                            <p:stCondLst>
                              <p:cond delay="7200"/>
                            </p:stCondLst>
                            <p:childTnLst>
                              <p:par>
                                <p:cTn fill="hold" nodeType="afterEffect" presetClass="entr" presetID="10" presetSubtype="0">
                                  <p:stCondLst>
                                    <p:cond delay="0"/>
                                  </p:stCondLst>
                                  <p:childTnLst>
                                    <p:set>
                                      <p:cBhvr>
                                        <p:cTn dur="1" fill="hold">
                                          <p:stCondLst>
                                            <p:cond delay="0"/>
                                          </p:stCondLst>
                                        </p:cTn>
                                        <p:tgtEl>
                                          <p:spTgt spid="6256"/>
                                        </p:tgtEl>
                                        <p:attrNameLst>
                                          <p:attrName>style.visibility</p:attrName>
                                        </p:attrNameLst>
                                      </p:cBhvr>
                                      <p:to>
                                        <p:strVal val="visible"/>
                                      </p:to>
                                    </p:set>
                                    <p:animEffect filter="fade" transition="in">
                                      <p:cBhvr>
                                        <p:cTn dur="400"/>
                                        <p:tgtEl>
                                          <p:spTgt spid="6256"/>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6259"/>
                                        </p:tgtEl>
                                        <p:attrNameLst>
                                          <p:attrName>style.visibility</p:attrName>
                                        </p:attrNameLst>
                                      </p:cBhvr>
                                      <p:to>
                                        <p:strVal val="visible"/>
                                      </p:to>
                                    </p:set>
                                    <p:animEffect filter="fade" transition="in">
                                      <p:cBhvr>
                                        <p:cTn dur="400"/>
                                        <p:tgtEl>
                                          <p:spTgt spid="6259"/>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262"/>
                                        </p:tgtEl>
                                        <p:attrNameLst>
                                          <p:attrName>style.visibility</p:attrName>
                                        </p:attrNameLst>
                                      </p:cBhvr>
                                      <p:to>
                                        <p:strVal val="visible"/>
                                      </p:to>
                                    </p:set>
                                    <p:animEffect filter="fade" transition="in">
                                      <p:cBhvr>
                                        <p:cTn dur="400"/>
                                        <p:tgtEl>
                                          <p:spTgt spid="6262"/>
                                        </p:tgtEl>
                                      </p:cBhvr>
                                    </p:animEffect>
                                  </p:childTnLst>
                                </p:cTn>
                              </p:par>
                            </p:childTnLst>
                          </p:cTn>
                        </p:par>
                        <p:par>
                          <p:cTn fill="hold">
                            <p:stCondLst>
                              <p:cond delay="8400"/>
                            </p:stCondLst>
                            <p:childTnLst>
                              <p:par>
                                <p:cTn fill="hold" nodeType="afterEffect" presetClass="entr" presetID="10" presetSubtype="0">
                                  <p:stCondLst>
                                    <p:cond delay="0"/>
                                  </p:stCondLst>
                                  <p:childTnLst>
                                    <p:set>
                                      <p:cBhvr>
                                        <p:cTn dur="1" fill="hold">
                                          <p:stCondLst>
                                            <p:cond delay="0"/>
                                          </p:stCondLst>
                                        </p:cTn>
                                        <p:tgtEl>
                                          <p:spTgt spid="6265"/>
                                        </p:tgtEl>
                                        <p:attrNameLst>
                                          <p:attrName>style.visibility</p:attrName>
                                        </p:attrNameLst>
                                      </p:cBhvr>
                                      <p:to>
                                        <p:strVal val="visible"/>
                                      </p:to>
                                    </p:set>
                                    <p:animEffect filter="fade" transition="in">
                                      <p:cBhvr>
                                        <p:cTn dur="400"/>
                                        <p:tgtEl>
                                          <p:spTgt spid="6265"/>
                                        </p:tgtEl>
                                      </p:cBhvr>
                                    </p:animEffect>
                                  </p:childTnLst>
                                </p:cTn>
                              </p:par>
                            </p:childTnLst>
                          </p:cTn>
                        </p:par>
                        <p:par>
                          <p:cTn fill="hold">
                            <p:stCondLst>
                              <p:cond delay="8800"/>
                            </p:stCondLst>
                            <p:childTnLst>
                              <p:par>
                                <p:cTn fill="hold" nodeType="afterEffect" presetClass="entr" presetID="10" presetSubtype="0">
                                  <p:stCondLst>
                                    <p:cond delay="0"/>
                                  </p:stCondLst>
                                  <p:childTnLst>
                                    <p:set>
                                      <p:cBhvr>
                                        <p:cTn dur="1" fill="hold">
                                          <p:stCondLst>
                                            <p:cond delay="0"/>
                                          </p:stCondLst>
                                        </p:cTn>
                                        <p:tgtEl>
                                          <p:spTgt spid="6268"/>
                                        </p:tgtEl>
                                        <p:attrNameLst>
                                          <p:attrName>style.visibility</p:attrName>
                                        </p:attrNameLst>
                                      </p:cBhvr>
                                      <p:to>
                                        <p:strVal val="visible"/>
                                      </p:to>
                                    </p:set>
                                    <p:animEffect filter="fade" transition="in">
                                      <p:cBhvr>
                                        <p:cTn dur="400"/>
                                        <p:tgtEl>
                                          <p:spTgt spid="6268"/>
                                        </p:tgtEl>
                                      </p:cBhvr>
                                    </p:animEffect>
                                  </p:childTnLst>
                                </p:cTn>
                              </p:par>
                            </p:childTnLst>
                          </p:cTn>
                        </p:par>
                        <p:par>
                          <p:cTn fill="hold">
                            <p:stCondLst>
                              <p:cond delay="9200"/>
                            </p:stCondLst>
                            <p:childTnLst>
                              <p:par>
                                <p:cTn fill="hold" nodeType="afterEffect" presetClass="entr" presetID="10" presetSubtype="0">
                                  <p:stCondLst>
                                    <p:cond delay="0"/>
                                  </p:stCondLst>
                                  <p:childTnLst>
                                    <p:set>
                                      <p:cBhvr>
                                        <p:cTn dur="1" fill="hold">
                                          <p:stCondLst>
                                            <p:cond delay="0"/>
                                          </p:stCondLst>
                                        </p:cTn>
                                        <p:tgtEl>
                                          <p:spTgt spid="6271"/>
                                        </p:tgtEl>
                                        <p:attrNameLst>
                                          <p:attrName>style.visibility</p:attrName>
                                        </p:attrNameLst>
                                      </p:cBhvr>
                                      <p:to>
                                        <p:strVal val="visible"/>
                                      </p:to>
                                    </p:set>
                                    <p:animEffect filter="fade" transition="in">
                                      <p:cBhvr>
                                        <p:cTn dur="400"/>
                                        <p:tgtEl>
                                          <p:spTgt spid="6271"/>
                                        </p:tgtEl>
                                      </p:cBhvr>
                                    </p:animEffect>
                                  </p:childTnLst>
                                </p:cTn>
                              </p:par>
                            </p:childTnLst>
                          </p:cTn>
                        </p:par>
                        <p:par>
                          <p:cTn fill="hold">
                            <p:stCondLst>
                              <p:cond delay="9600"/>
                            </p:stCondLst>
                            <p:childTnLst>
                              <p:par>
                                <p:cTn fill="hold" nodeType="afterEffect" presetClass="entr" presetID="10" presetSubtype="0">
                                  <p:stCondLst>
                                    <p:cond delay="0"/>
                                  </p:stCondLst>
                                  <p:childTnLst>
                                    <p:set>
                                      <p:cBhvr>
                                        <p:cTn dur="1" fill="hold">
                                          <p:stCondLst>
                                            <p:cond delay="0"/>
                                          </p:stCondLst>
                                        </p:cTn>
                                        <p:tgtEl>
                                          <p:spTgt spid="6274"/>
                                        </p:tgtEl>
                                        <p:attrNameLst>
                                          <p:attrName>style.visibility</p:attrName>
                                        </p:attrNameLst>
                                      </p:cBhvr>
                                      <p:to>
                                        <p:strVal val="visible"/>
                                      </p:to>
                                    </p:set>
                                    <p:animEffect filter="fade" transition="in">
                                      <p:cBhvr>
                                        <p:cTn dur="400"/>
                                        <p:tgtEl>
                                          <p:spTgt spid="6274"/>
                                        </p:tgtEl>
                                      </p:cBhvr>
                                    </p:animEffect>
                                  </p:childTnLst>
                                </p:cTn>
                              </p:par>
                              <p:par>
                                <p:cTn fill="hold" nodeType="withEffect" presetClass="entr" presetID="10" presetSubtype="0">
                                  <p:stCondLst>
                                    <p:cond delay="0"/>
                                  </p:stCondLst>
                                  <p:childTnLst>
                                    <p:set>
                                      <p:cBhvr>
                                        <p:cTn dur="1" fill="hold">
                                          <p:stCondLst>
                                            <p:cond delay="0"/>
                                          </p:stCondLst>
                                        </p:cTn>
                                        <p:tgtEl>
                                          <p:spTgt spid="6297"/>
                                        </p:tgtEl>
                                        <p:attrNameLst>
                                          <p:attrName>style.visibility</p:attrName>
                                        </p:attrNameLst>
                                      </p:cBhvr>
                                      <p:to>
                                        <p:strVal val="visible"/>
                                      </p:to>
                                    </p:set>
                                    <p:animEffect filter="fade" transition="in">
                                      <p:cBhvr>
                                        <p:cTn dur="400"/>
                                        <p:tgtEl>
                                          <p:spTgt spid="6297"/>
                                        </p:tgtEl>
                                      </p:cBhvr>
                                    </p:animEffect>
                                  </p:childTnLst>
                                </p:cTn>
                              </p:par>
                            </p:childTnLst>
                          </p:cTn>
                        </p:par>
                        <p:par>
                          <p:cTn fill="hold">
                            <p:stCondLst>
                              <p:cond delay="10000"/>
                            </p:stCondLst>
                            <p:childTnLst>
                              <p:par>
                                <p:cTn fill="hold" nodeType="afterEffect" presetClass="exit" presetID="10" presetSubtype="0">
                                  <p:stCondLst>
                                    <p:cond delay="0"/>
                                  </p:stCondLst>
                                  <p:childTnLst>
                                    <p:animEffect filter="fade" transition="out">
                                      <p:cBhvr>
                                        <p:cTn dur="400"/>
                                        <p:tgtEl>
                                          <p:spTgt spid="6291"/>
                                        </p:tgtEl>
                                      </p:cBhvr>
                                    </p:animEffect>
                                    <p:set>
                                      <p:cBhvr>
                                        <p:cTn dur="1" fill="hold">
                                          <p:stCondLst>
                                            <p:cond delay="400"/>
                                          </p:stCondLst>
                                        </p:cTn>
                                        <p:tgtEl>
                                          <p:spTgt spid="6291"/>
                                        </p:tgtEl>
                                        <p:attrNameLst>
                                          <p:attrName>style.visibility</p:attrName>
                                        </p:attrNameLst>
                                      </p:cBhvr>
                                      <p:to>
                                        <p:strVal val="hidden"/>
                                      </p:to>
                                    </p:set>
                                  </p:childTnLst>
                                </p:cTn>
                              </p:par>
                            </p:childTnLst>
                          </p:cTn>
                        </p:par>
                        <p:par>
                          <p:cTn fill="hold">
                            <p:stCondLst>
                              <p:cond delay="10400"/>
                            </p:stCondLst>
                            <p:childTnLst>
                              <p:par>
                                <p:cTn fill="hold" nodeType="afterEffect" presetClass="entr" presetID="10" presetSubtype="0">
                                  <p:stCondLst>
                                    <p:cond delay="0"/>
                                  </p:stCondLst>
                                  <p:childTnLst>
                                    <p:set>
                                      <p:cBhvr>
                                        <p:cTn dur="1" fill="hold">
                                          <p:stCondLst>
                                            <p:cond delay="0"/>
                                          </p:stCondLst>
                                        </p:cTn>
                                        <p:tgtEl>
                                          <p:spTgt spid="6304"/>
                                        </p:tgtEl>
                                        <p:attrNameLst>
                                          <p:attrName>style.visibility</p:attrName>
                                        </p:attrNameLst>
                                      </p:cBhvr>
                                      <p:to>
                                        <p:strVal val="visible"/>
                                      </p:to>
                                    </p:set>
                                    <p:animEffect filter="fade" transition="in">
                                      <p:cBhvr>
                                        <p:cTn dur="400"/>
                                        <p:tgtEl>
                                          <p:spTgt spid="6304"/>
                                        </p:tgtEl>
                                      </p:cBhvr>
                                    </p:animEffect>
                                  </p:childTnLst>
                                </p:cTn>
                              </p:par>
                            </p:childTnLst>
                          </p:cTn>
                        </p:par>
                        <p:par>
                          <p:cTn fill="hold">
                            <p:stCondLst>
                              <p:cond delay="10800"/>
                            </p:stCondLst>
                            <p:childTnLst>
                              <p:par>
                                <p:cTn fill="hold" nodeType="afterEffect" presetClass="entr" presetID="10" presetSubtype="0">
                                  <p:stCondLst>
                                    <p:cond delay="0"/>
                                  </p:stCondLst>
                                  <p:childTnLst>
                                    <p:set>
                                      <p:cBhvr>
                                        <p:cTn dur="1" fill="hold">
                                          <p:stCondLst>
                                            <p:cond delay="0"/>
                                          </p:stCondLst>
                                        </p:cTn>
                                        <p:tgtEl>
                                          <p:spTgt spid="6295"/>
                                        </p:tgtEl>
                                        <p:attrNameLst>
                                          <p:attrName>style.visibility</p:attrName>
                                        </p:attrNameLst>
                                      </p:cBhvr>
                                      <p:to>
                                        <p:strVal val="visible"/>
                                      </p:to>
                                    </p:set>
                                    <p:animEffect filter="fade" transition="in">
                                      <p:cBhvr>
                                        <p:cTn dur="1000"/>
                                        <p:tgtEl>
                                          <p:spTgt spid="6295"/>
                                        </p:tgtEl>
                                      </p:cBhvr>
                                    </p:animEffect>
                                  </p:childTnLst>
                                </p:cTn>
                              </p:par>
                            </p:childTnLst>
                          </p:cTn>
                        </p:par>
                        <p:par>
                          <p:cTn fill="hold">
                            <p:stCondLst>
                              <p:cond delay="11800"/>
                            </p:stCondLst>
                            <p:childTnLst>
                              <p:par>
                                <p:cTn fill="hold" nodeType="afterEffect" presetClass="entr" presetID="10" presetSubtype="0">
                                  <p:stCondLst>
                                    <p:cond delay="0"/>
                                  </p:stCondLst>
                                  <p:childTnLst>
                                    <p:set>
                                      <p:cBhvr>
                                        <p:cTn dur="1" fill="hold">
                                          <p:stCondLst>
                                            <p:cond delay="0"/>
                                          </p:stCondLst>
                                        </p:cTn>
                                        <p:tgtEl>
                                          <p:spTgt spid="6243"/>
                                        </p:tgtEl>
                                        <p:attrNameLst>
                                          <p:attrName>style.visibility</p:attrName>
                                        </p:attrNameLst>
                                      </p:cBhvr>
                                      <p:to>
                                        <p:strVal val="visible"/>
                                      </p:to>
                                    </p:set>
                                    <p:animEffect filter="fade" transition="in">
                                      <p:cBhvr>
                                        <p:cTn dur="1000"/>
                                        <p:tgtEl>
                                          <p:spTgt spid="6243"/>
                                        </p:tgtEl>
                                      </p:cBhvr>
                                    </p:animEffect>
                                  </p:childTnLst>
                                </p:cTn>
                              </p:par>
                              <p:par>
                                <p:cTn fill="hold" nodeType="withEffect" presetClass="entr" presetID="10" presetSubtype="0">
                                  <p:stCondLst>
                                    <p:cond delay="0"/>
                                  </p:stCondLst>
                                  <p:childTnLst>
                                    <p:set>
                                      <p:cBhvr>
                                        <p:cTn dur="1" fill="hold">
                                          <p:stCondLst>
                                            <p:cond delay="0"/>
                                          </p:stCondLst>
                                        </p:cTn>
                                        <p:tgtEl>
                                          <p:spTgt spid="6292"/>
                                        </p:tgtEl>
                                        <p:attrNameLst>
                                          <p:attrName>style.visibility</p:attrName>
                                        </p:attrNameLst>
                                      </p:cBhvr>
                                      <p:to>
                                        <p:strVal val="visible"/>
                                      </p:to>
                                    </p:set>
                                    <p:animEffect filter="fade" transition="in">
                                      <p:cBhvr>
                                        <p:cTn dur="1000"/>
                                        <p:tgtEl>
                                          <p:spTgt spid="6292"/>
                                        </p:tgtEl>
                                      </p:cBhvr>
                                    </p:animEffect>
                                  </p:childTnLst>
                                </p:cTn>
                              </p:par>
                              <p:par>
                                <p:cTn fill="hold" nodeType="withEffect" presetClass="entr" presetID="10" presetSubtype="0">
                                  <p:stCondLst>
                                    <p:cond delay="0"/>
                                  </p:stCondLst>
                                  <p:childTnLst>
                                    <p:set>
                                      <p:cBhvr>
                                        <p:cTn dur="1" fill="hold">
                                          <p:stCondLst>
                                            <p:cond delay="0"/>
                                          </p:stCondLst>
                                        </p:cTn>
                                        <p:tgtEl>
                                          <p:spTgt spid="6305"/>
                                        </p:tgtEl>
                                        <p:attrNameLst>
                                          <p:attrName>style.visibility</p:attrName>
                                        </p:attrNameLst>
                                      </p:cBhvr>
                                      <p:to>
                                        <p:strVal val="visible"/>
                                      </p:to>
                                    </p:set>
                                    <p:animEffect filter="fade" transition="in">
                                      <p:cBhvr>
                                        <p:cTn dur="1000"/>
                                        <p:tgtEl>
                                          <p:spTgt spid="6305"/>
                                        </p:tgtEl>
                                      </p:cBhvr>
                                    </p:animEffect>
                                  </p:childTnLst>
                                </p:cTn>
                              </p:par>
                              <p:par>
                                <p:cTn fill="hold" nodeType="withEffect" presetClass="entr" presetID="10" presetSubtype="0">
                                  <p:stCondLst>
                                    <p:cond delay="0"/>
                                  </p:stCondLst>
                                  <p:childTnLst>
                                    <p:set>
                                      <p:cBhvr>
                                        <p:cTn dur="1" fill="hold">
                                          <p:stCondLst>
                                            <p:cond delay="0"/>
                                          </p:stCondLst>
                                        </p:cTn>
                                        <p:tgtEl>
                                          <p:spTgt spid="6306"/>
                                        </p:tgtEl>
                                        <p:attrNameLst>
                                          <p:attrName>style.visibility</p:attrName>
                                        </p:attrNameLst>
                                      </p:cBhvr>
                                      <p:to>
                                        <p:strVal val="visible"/>
                                      </p:to>
                                    </p:set>
                                    <p:animEffect filter="fade" transition="in">
                                      <p:cBhvr>
                                        <p:cTn dur="1000"/>
                                        <p:tgtEl>
                                          <p:spTgt spid="6306"/>
                                        </p:tgtEl>
                                      </p:cBhvr>
                                    </p:animEffect>
                                  </p:childTnLst>
                                </p:cTn>
                              </p:par>
                            </p:childTnLst>
                          </p:cTn>
                        </p:par>
                        <p:par>
                          <p:cTn fill="hold">
                            <p:stCondLst>
                              <p:cond delay="12800"/>
                            </p:stCondLst>
                            <p:childTnLst>
                              <p:par>
                                <p:cTn fill="hold" nodeType="afterEffect" presetClass="exit" presetID="10" presetSubtype="0">
                                  <p:stCondLst>
                                    <p:cond delay="0"/>
                                  </p:stCondLst>
                                  <p:childTnLst>
                                    <p:animEffect filter="fade" transition="out">
                                      <p:cBhvr>
                                        <p:cTn dur="400"/>
                                        <p:tgtEl>
                                          <p:spTgt spid="6295"/>
                                        </p:tgtEl>
                                      </p:cBhvr>
                                    </p:animEffect>
                                    <p:set>
                                      <p:cBhvr>
                                        <p:cTn dur="1" fill="hold">
                                          <p:stCondLst>
                                            <p:cond delay="400"/>
                                          </p:stCondLst>
                                        </p:cTn>
                                        <p:tgtEl>
                                          <p:spTgt spid="62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4" name="Shape 6314"/>
        <p:cNvGrpSpPr/>
        <p:nvPr/>
      </p:nvGrpSpPr>
      <p:grpSpPr>
        <a:xfrm>
          <a:off x="0" y="0"/>
          <a:ext cx="0" cy="0"/>
          <a:chOff x="0" y="0"/>
          <a:chExt cx="0" cy="0"/>
        </a:xfrm>
      </p:grpSpPr>
      <p:sp>
        <p:nvSpPr>
          <p:cNvPr id="6315" name="Google Shape;6315;p49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Event Management Bus</a:t>
            </a:r>
            <a:endParaRPr/>
          </a:p>
        </p:txBody>
      </p:sp>
      <p:sp>
        <p:nvSpPr>
          <p:cNvPr id="6316" name="Google Shape;6316;p4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17" name="Google Shape;6317;p4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APACHE KAFKA CONNECTIVITY</a:t>
            </a:r>
            <a:endParaRPr/>
          </a:p>
        </p:txBody>
      </p:sp>
      <p:sp>
        <p:nvSpPr>
          <p:cNvPr id="6318" name="Google Shape;6318;p495"/>
          <p:cNvSpPr txBox="1"/>
          <p:nvPr>
            <p:ph idx="3" type="body"/>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1000"/>
              </a:spcBef>
              <a:spcAft>
                <a:spcPts val="1000"/>
              </a:spcAft>
              <a:buNone/>
            </a:pPr>
            <a:r>
              <a:rPr lang="en" sz="600"/>
              <a:t>Source</a:t>
            </a:r>
            <a:endParaRPr sz="600"/>
          </a:p>
        </p:txBody>
      </p:sp>
      <p:sp>
        <p:nvSpPr>
          <p:cNvPr id="6319" name="Google Shape;6319;p495"/>
          <p:cNvSpPr txBox="1"/>
          <p:nvPr/>
        </p:nvSpPr>
        <p:spPr>
          <a:xfrm>
            <a:off x="3244162" y="2554919"/>
            <a:ext cx="1093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Overpass"/>
                <a:ea typeface="Overpass"/>
                <a:cs typeface="Overpass"/>
                <a:sym typeface="Overpass"/>
              </a:rPr>
              <a:t>Event Capture</a:t>
            </a:r>
            <a:endParaRPr sz="1000">
              <a:latin typeface="Overpass"/>
              <a:ea typeface="Overpass"/>
              <a:cs typeface="Overpass"/>
              <a:sym typeface="Overpass"/>
            </a:endParaRPr>
          </a:p>
        </p:txBody>
      </p:sp>
      <p:sp>
        <p:nvSpPr>
          <p:cNvPr id="6320" name="Google Shape;6320;p495"/>
          <p:cNvSpPr/>
          <p:nvPr/>
        </p:nvSpPr>
        <p:spPr>
          <a:xfrm>
            <a:off x="2790525" y="1930525"/>
            <a:ext cx="6652500" cy="3672600"/>
          </a:xfrm>
          <a:prstGeom prst="roundRect">
            <a:avLst>
              <a:gd fmla="val 1417" name="adj"/>
            </a:avLst>
          </a:prstGeom>
          <a:solidFill>
            <a:srgbClr val="EEEEEE"/>
          </a:solidFill>
          <a:ln cap="flat" cmpd="sng" w="9525">
            <a:solidFill>
              <a:srgbClr val="999999"/>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sz="1200"/>
          </a:p>
        </p:txBody>
      </p:sp>
      <p:cxnSp>
        <p:nvCxnSpPr>
          <p:cNvPr id="6321" name="Google Shape;6321;p495"/>
          <p:cNvCxnSpPr>
            <a:endCxn id="6322" idx="1"/>
          </p:cNvCxnSpPr>
          <p:nvPr/>
        </p:nvCxnSpPr>
        <p:spPr>
          <a:xfrm flipH="1" rot="10800000">
            <a:off x="6038296" y="2912477"/>
            <a:ext cx="718800" cy="363300"/>
          </a:xfrm>
          <a:prstGeom prst="straightConnector1">
            <a:avLst/>
          </a:prstGeom>
          <a:noFill/>
          <a:ln cap="flat" cmpd="sng" w="19050">
            <a:solidFill>
              <a:srgbClr val="EE0000"/>
            </a:solidFill>
            <a:prstDash val="solid"/>
            <a:round/>
            <a:headEnd len="med" w="med" type="none"/>
            <a:tailEnd len="med" w="med" type="triangle"/>
          </a:ln>
        </p:spPr>
      </p:cxnSp>
      <p:pic>
        <p:nvPicPr>
          <p:cNvPr id="6323" name="Google Shape;6323;p495"/>
          <p:cNvPicPr preferRelativeResize="0"/>
          <p:nvPr/>
        </p:nvPicPr>
        <p:blipFill>
          <a:blip r:embed="rId3">
            <a:alphaModFix/>
          </a:blip>
          <a:stretch>
            <a:fillRect/>
          </a:stretch>
        </p:blipFill>
        <p:spPr>
          <a:xfrm>
            <a:off x="4889653" y="3037070"/>
            <a:ext cx="1174500" cy="1174500"/>
          </a:xfrm>
          <a:prstGeom prst="rect">
            <a:avLst/>
          </a:prstGeom>
          <a:noFill/>
          <a:ln>
            <a:noFill/>
          </a:ln>
        </p:spPr>
      </p:pic>
      <p:pic>
        <p:nvPicPr>
          <p:cNvPr id="6322" name="Google Shape;6322;p495"/>
          <p:cNvPicPr preferRelativeResize="0"/>
          <p:nvPr/>
        </p:nvPicPr>
        <p:blipFill rotWithShape="1">
          <a:blip r:embed="rId4">
            <a:alphaModFix/>
          </a:blip>
          <a:srcRect b="0" l="119" r="129" t="0"/>
          <a:stretch/>
        </p:blipFill>
        <p:spPr>
          <a:xfrm>
            <a:off x="6757096" y="2452349"/>
            <a:ext cx="917975" cy="920255"/>
          </a:xfrm>
          <a:prstGeom prst="rect">
            <a:avLst/>
          </a:prstGeom>
          <a:noFill/>
          <a:ln>
            <a:noFill/>
          </a:ln>
        </p:spPr>
      </p:pic>
      <p:sp>
        <p:nvSpPr>
          <p:cNvPr id="6324" name="Google Shape;6324;p495"/>
          <p:cNvSpPr txBox="1"/>
          <p:nvPr/>
        </p:nvSpPr>
        <p:spPr>
          <a:xfrm>
            <a:off x="4930153" y="2677139"/>
            <a:ext cx="1093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Apache Kafka</a:t>
            </a:r>
            <a:endParaRPr>
              <a:latin typeface="Red Hat Display"/>
              <a:ea typeface="Red Hat Display"/>
              <a:cs typeface="Red Hat Display"/>
              <a:sym typeface="Red Hat Display"/>
            </a:endParaRPr>
          </a:p>
        </p:txBody>
      </p:sp>
      <p:sp>
        <p:nvSpPr>
          <p:cNvPr id="6325" name="Google Shape;6325;p495"/>
          <p:cNvSpPr txBox="1"/>
          <p:nvPr/>
        </p:nvSpPr>
        <p:spPr>
          <a:xfrm>
            <a:off x="6570103" y="2180191"/>
            <a:ext cx="12960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Kafka Streams API</a:t>
            </a:r>
            <a:endParaRPr sz="1200">
              <a:latin typeface="Red Hat Display"/>
              <a:ea typeface="Red Hat Display"/>
              <a:cs typeface="Red Hat Display"/>
              <a:sym typeface="Red Hat Display"/>
            </a:endParaRPr>
          </a:p>
        </p:txBody>
      </p:sp>
      <p:pic>
        <p:nvPicPr>
          <p:cNvPr id="6326" name="Google Shape;6326;p495"/>
          <p:cNvPicPr preferRelativeResize="0"/>
          <p:nvPr/>
        </p:nvPicPr>
        <p:blipFill>
          <a:blip r:embed="rId5">
            <a:alphaModFix/>
          </a:blip>
          <a:stretch>
            <a:fillRect/>
          </a:stretch>
        </p:blipFill>
        <p:spPr>
          <a:xfrm>
            <a:off x="3406550" y="3325075"/>
            <a:ext cx="558247" cy="559800"/>
          </a:xfrm>
          <a:prstGeom prst="rect">
            <a:avLst/>
          </a:prstGeom>
          <a:noFill/>
          <a:ln>
            <a:noFill/>
          </a:ln>
        </p:spPr>
      </p:pic>
      <p:cxnSp>
        <p:nvCxnSpPr>
          <p:cNvPr id="6327" name="Google Shape;6327;p495"/>
          <p:cNvCxnSpPr>
            <a:stCxn id="6328" idx="3"/>
          </p:cNvCxnSpPr>
          <p:nvPr/>
        </p:nvCxnSpPr>
        <p:spPr>
          <a:xfrm>
            <a:off x="2618521" y="2894146"/>
            <a:ext cx="2274600" cy="368100"/>
          </a:xfrm>
          <a:prstGeom prst="straightConnector1">
            <a:avLst/>
          </a:prstGeom>
          <a:noFill/>
          <a:ln cap="flat" cmpd="sng" w="19050">
            <a:solidFill>
              <a:srgbClr val="EE0000"/>
            </a:solidFill>
            <a:prstDash val="solid"/>
            <a:round/>
            <a:headEnd len="med" w="med" type="none"/>
            <a:tailEnd len="med" w="med" type="triangle"/>
          </a:ln>
        </p:spPr>
      </p:cxnSp>
      <p:cxnSp>
        <p:nvCxnSpPr>
          <p:cNvPr id="6329" name="Google Shape;6329;p495"/>
          <p:cNvCxnSpPr>
            <a:stCxn id="6330" idx="3"/>
            <a:endCxn id="6326" idx="1"/>
          </p:cNvCxnSpPr>
          <p:nvPr/>
        </p:nvCxnSpPr>
        <p:spPr>
          <a:xfrm>
            <a:off x="1678845" y="3604971"/>
            <a:ext cx="1727700" cy="0"/>
          </a:xfrm>
          <a:prstGeom prst="straightConnector1">
            <a:avLst/>
          </a:prstGeom>
          <a:noFill/>
          <a:ln cap="flat" cmpd="sng" w="19050">
            <a:solidFill>
              <a:srgbClr val="EE0000"/>
            </a:solidFill>
            <a:prstDash val="solid"/>
            <a:round/>
            <a:headEnd len="med" w="med" type="none"/>
            <a:tailEnd len="med" w="med" type="triangle"/>
          </a:ln>
        </p:spPr>
      </p:cxnSp>
      <p:cxnSp>
        <p:nvCxnSpPr>
          <p:cNvPr id="6331" name="Google Shape;6331;p495"/>
          <p:cNvCxnSpPr>
            <a:stCxn id="6332" idx="3"/>
            <a:endCxn id="6333" idx="1"/>
          </p:cNvCxnSpPr>
          <p:nvPr/>
        </p:nvCxnSpPr>
        <p:spPr>
          <a:xfrm>
            <a:off x="1944727" y="4509072"/>
            <a:ext cx="1625100" cy="86100"/>
          </a:xfrm>
          <a:prstGeom prst="straightConnector1">
            <a:avLst/>
          </a:prstGeom>
          <a:noFill/>
          <a:ln cap="flat" cmpd="sng" w="19050">
            <a:solidFill>
              <a:srgbClr val="EE0000"/>
            </a:solidFill>
            <a:prstDash val="solid"/>
            <a:round/>
            <a:headEnd len="med" w="med" type="none"/>
            <a:tailEnd len="med" w="med" type="triangle"/>
          </a:ln>
        </p:spPr>
      </p:cxnSp>
      <p:sp>
        <p:nvSpPr>
          <p:cNvPr id="6334" name="Google Shape;6334;p495"/>
          <p:cNvSpPr txBox="1"/>
          <p:nvPr/>
        </p:nvSpPr>
        <p:spPr>
          <a:xfrm>
            <a:off x="756470" y="2711738"/>
            <a:ext cx="1093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Source Systems</a:t>
            </a:r>
            <a:endParaRPr>
              <a:latin typeface="Red Hat Display"/>
              <a:ea typeface="Red Hat Display"/>
              <a:cs typeface="Red Hat Display"/>
              <a:sym typeface="Red Hat Display"/>
            </a:endParaRPr>
          </a:p>
        </p:txBody>
      </p:sp>
      <p:cxnSp>
        <p:nvCxnSpPr>
          <p:cNvPr id="6335" name="Google Shape;6335;p495"/>
          <p:cNvCxnSpPr>
            <a:stCxn id="6326" idx="3"/>
            <a:endCxn id="6323" idx="1"/>
          </p:cNvCxnSpPr>
          <p:nvPr/>
        </p:nvCxnSpPr>
        <p:spPr>
          <a:xfrm>
            <a:off x="3964797" y="3604975"/>
            <a:ext cx="924900" cy="19200"/>
          </a:xfrm>
          <a:prstGeom prst="straightConnector1">
            <a:avLst/>
          </a:prstGeom>
          <a:noFill/>
          <a:ln cap="flat" cmpd="sng" w="19050">
            <a:solidFill>
              <a:srgbClr val="EE0000"/>
            </a:solidFill>
            <a:prstDash val="solid"/>
            <a:round/>
            <a:headEnd len="med" w="med" type="none"/>
            <a:tailEnd len="med" w="med" type="triangle"/>
          </a:ln>
        </p:spPr>
      </p:cxnSp>
      <p:sp>
        <p:nvSpPr>
          <p:cNvPr id="6336" name="Google Shape;6336;p495"/>
          <p:cNvSpPr txBox="1"/>
          <p:nvPr/>
        </p:nvSpPr>
        <p:spPr>
          <a:xfrm>
            <a:off x="3244149" y="4940913"/>
            <a:ext cx="14880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Kafka Connect + Fuse</a:t>
            </a:r>
            <a:endParaRPr sz="1200">
              <a:latin typeface="Red Hat Display"/>
              <a:ea typeface="Red Hat Display"/>
              <a:cs typeface="Red Hat Display"/>
              <a:sym typeface="Red Hat Display"/>
            </a:endParaRPr>
          </a:p>
        </p:txBody>
      </p:sp>
      <p:pic>
        <p:nvPicPr>
          <p:cNvPr id="6337" name="Google Shape;6337;p495"/>
          <p:cNvPicPr preferRelativeResize="0"/>
          <p:nvPr/>
        </p:nvPicPr>
        <p:blipFill rotWithShape="1">
          <a:blip r:embed="rId6">
            <a:alphaModFix/>
          </a:blip>
          <a:srcRect b="0" l="3780" r="3780" t="0"/>
          <a:stretch/>
        </p:blipFill>
        <p:spPr>
          <a:xfrm>
            <a:off x="6639378" y="4127612"/>
            <a:ext cx="848575" cy="917975"/>
          </a:xfrm>
          <a:prstGeom prst="rect">
            <a:avLst/>
          </a:prstGeom>
          <a:noFill/>
          <a:ln>
            <a:noFill/>
          </a:ln>
        </p:spPr>
      </p:pic>
      <p:cxnSp>
        <p:nvCxnSpPr>
          <p:cNvPr id="6338" name="Google Shape;6338;p495"/>
          <p:cNvCxnSpPr>
            <a:endCxn id="6337" idx="1"/>
          </p:cNvCxnSpPr>
          <p:nvPr/>
        </p:nvCxnSpPr>
        <p:spPr>
          <a:xfrm>
            <a:off x="5913678" y="4010900"/>
            <a:ext cx="725700" cy="575700"/>
          </a:xfrm>
          <a:prstGeom prst="straightConnector1">
            <a:avLst/>
          </a:prstGeom>
          <a:noFill/>
          <a:ln cap="flat" cmpd="sng" w="19050">
            <a:solidFill>
              <a:srgbClr val="EE0000"/>
            </a:solidFill>
            <a:prstDash val="solid"/>
            <a:round/>
            <a:headEnd len="med" w="med" type="none"/>
            <a:tailEnd len="med" w="med" type="triangle"/>
          </a:ln>
        </p:spPr>
      </p:cxnSp>
      <p:sp>
        <p:nvSpPr>
          <p:cNvPr id="6339" name="Google Shape;6339;p495"/>
          <p:cNvSpPr txBox="1"/>
          <p:nvPr/>
        </p:nvSpPr>
        <p:spPr>
          <a:xfrm>
            <a:off x="6476424" y="5082676"/>
            <a:ext cx="1174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Decision Manager</a:t>
            </a:r>
            <a:endParaRPr sz="1200">
              <a:latin typeface="Red Hat Display"/>
              <a:ea typeface="Red Hat Display"/>
              <a:cs typeface="Red Hat Display"/>
              <a:sym typeface="Red Hat Display"/>
            </a:endParaRPr>
          </a:p>
        </p:txBody>
      </p:sp>
      <p:pic>
        <p:nvPicPr>
          <p:cNvPr id="6340" name="Google Shape;6340;p495"/>
          <p:cNvPicPr preferRelativeResize="0"/>
          <p:nvPr/>
        </p:nvPicPr>
        <p:blipFill rotWithShape="1">
          <a:blip r:embed="rId7">
            <a:alphaModFix/>
          </a:blip>
          <a:srcRect b="0" l="0" r="0" t="0"/>
          <a:stretch/>
        </p:blipFill>
        <p:spPr>
          <a:xfrm>
            <a:off x="10732276" y="3449151"/>
            <a:ext cx="1174500" cy="1174500"/>
          </a:xfrm>
          <a:prstGeom prst="rect">
            <a:avLst/>
          </a:prstGeom>
          <a:noFill/>
          <a:ln>
            <a:noFill/>
          </a:ln>
        </p:spPr>
      </p:pic>
      <p:cxnSp>
        <p:nvCxnSpPr>
          <p:cNvPr id="6341" name="Google Shape;6341;p495"/>
          <p:cNvCxnSpPr>
            <a:stCxn id="6322" idx="3"/>
          </p:cNvCxnSpPr>
          <p:nvPr/>
        </p:nvCxnSpPr>
        <p:spPr>
          <a:xfrm flipH="1" rot="10800000">
            <a:off x="7675070" y="2863277"/>
            <a:ext cx="2196300" cy="49200"/>
          </a:xfrm>
          <a:prstGeom prst="straightConnector1">
            <a:avLst/>
          </a:prstGeom>
          <a:noFill/>
          <a:ln cap="flat" cmpd="sng" w="19050">
            <a:solidFill>
              <a:srgbClr val="EE0000"/>
            </a:solidFill>
            <a:prstDash val="solid"/>
            <a:round/>
            <a:headEnd len="med" w="med" type="none"/>
            <a:tailEnd len="med" w="med" type="triangle"/>
          </a:ln>
        </p:spPr>
      </p:cxnSp>
      <p:cxnSp>
        <p:nvCxnSpPr>
          <p:cNvPr id="6342" name="Google Shape;6342;p495"/>
          <p:cNvCxnSpPr>
            <a:stCxn id="6337" idx="3"/>
            <a:endCxn id="6343" idx="1"/>
          </p:cNvCxnSpPr>
          <p:nvPr/>
        </p:nvCxnSpPr>
        <p:spPr>
          <a:xfrm>
            <a:off x="7487953" y="4586600"/>
            <a:ext cx="732600" cy="0"/>
          </a:xfrm>
          <a:prstGeom prst="straightConnector1">
            <a:avLst/>
          </a:prstGeom>
          <a:noFill/>
          <a:ln cap="flat" cmpd="sng" w="19050">
            <a:solidFill>
              <a:srgbClr val="EE0000"/>
            </a:solidFill>
            <a:prstDash val="solid"/>
            <a:round/>
            <a:headEnd len="med" w="med" type="none"/>
            <a:tailEnd len="med" w="med" type="triangle"/>
          </a:ln>
        </p:spPr>
      </p:cxnSp>
      <p:sp>
        <p:nvSpPr>
          <p:cNvPr id="6344" name="Google Shape;6344;p495"/>
          <p:cNvSpPr txBox="1"/>
          <p:nvPr/>
        </p:nvSpPr>
        <p:spPr>
          <a:xfrm>
            <a:off x="10671526" y="2988087"/>
            <a:ext cx="12960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Event Persistent Storage</a:t>
            </a:r>
            <a:endParaRPr>
              <a:latin typeface="Red Hat Display"/>
              <a:ea typeface="Red Hat Display"/>
              <a:cs typeface="Red Hat Display"/>
              <a:sym typeface="Red Hat Display"/>
            </a:endParaRPr>
          </a:p>
        </p:txBody>
      </p:sp>
      <p:pic>
        <p:nvPicPr>
          <p:cNvPr id="6345" name="Google Shape;6345;p495"/>
          <p:cNvPicPr preferRelativeResize="0"/>
          <p:nvPr/>
        </p:nvPicPr>
        <p:blipFill>
          <a:blip r:embed="rId5">
            <a:alphaModFix/>
          </a:blip>
          <a:stretch>
            <a:fillRect/>
          </a:stretch>
        </p:blipFill>
        <p:spPr>
          <a:xfrm>
            <a:off x="8013255" y="3296473"/>
            <a:ext cx="558250" cy="559791"/>
          </a:xfrm>
          <a:prstGeom prst="rect">
            <a:avLst/>
          </a:prstGeom>
          <a:noFill/>
          <a:ln>
            <a:noFill/>
          </a:ln>
        </p:spPr>
      </p:pic>
      <p:cxnSp>
        <p:nvCxnSpPr>
          <p:cNvPr id="6346" name="Google Shape;6346;p495"/>
          <p:cNvCxnSpPr>
            <a:stCxn id="6345" idx="3"/>
          </p:cNvCxnSpPr>
          <p:nvPr/>
        </p:nvCxnSpPr>
        <p:spPr>
          <a:xfrm flipH="1" rot="10800000">
            <a:off x="8571505" y="3048069"/>
            <a:ext cx="1325100" cy="528300"/>
          </a:xfrm>
          <a:prstGeom prst="straightConnector1">
            <a:avLst/>
          </a:prstGeom>
          <a:noFill/>
          <a:ln cap="flat" cmpd="sng" w="19050">
            <a:solidFill>
              <a:srgbClr val="EE0000"/>
            </a:solidFill>
            <a:prstDash val="solid"/>
            <a:round/>
            <a:headEnd len="med" w="med" type="none"/>
            <a:tailEnd len="med" w="med" type="triangle"/>
          </a:ln>
        </p:spPr>
      </p:cxnSp>
      <p:pic>
        <p:nvPicPr>
          <p:cNvPr id="6347" name="Google Shape;6347;p495"/>
          <p:cNvPicPr preferRelativeResize="0"/>
          <p:nvPr/>
        </p:nvPicPr>
        <p:blipFill rotWithShape="1">
          <a:blip r:embed="rId8">
            <a:alphaModFix/>
          </a:blip>
          <a:srcRect b="0" l="3314" r="3323" t="0"/>
          <a:stretch/>
        </p:blipFill>
        <p:spPr>
          <a:xfrm>
            <a:off x="10002396" y="2582903"/>
            <a:ext cx="751247" cy="804647"/>
          </a:xfrm>
          <a:prstGeom prst="rect">
            <a:avLst/>
          </a:prstGeom>
          <a:noFill/>
          <a:ln>
            <a:noFill/>
          </a:ln>
        </p:spPr>
      </p:pic>
      <p:cxnSp>
        <p:nvCxnSpPr>
          <p:cNvPr id="6348" name="Google Shape;6348;p495"/>
          <p:cNvCxnSpPr>
            <a:stCxn id="6345" idx="3"/>
            <a:endCxn id="6340" idx="1"/>
          </p:cNvCxnSpPr>
          <p:nvPr/>
        </p:nvCxnSpPr>
        <p:spPr>
          <a:xfrm>
            <a:off x="8571505" y="3576369"/>
            <a:ext cx="2160900" cy="459900"/>
          </a:xfrm>
          <a:prstGeom prst="straightConnector1">
            <a:avLst/>
          </a:prstGeom>
          <a:noFill/>
          <a:ln cap="flat" cmpd="sng" w="19050">
            <a:solidFill>
              <a:srgbClr val="EE0000"/>
            </a:solidFill>
            <a:prstDash val="solid"/>
            <a:round/>
            <a:headEnd len="med" w="med" type="none"/>
            <a:tailEnd len="med" w="med" type="triangle"/>
          </a:ln>
        </p:spPr>
      </p:cxnSp>
      <p:sp>
        <p:nvSpPr>
          <p:cNvPr id="6349" name="Google Shape;6349;p495"/>
          <p:cNvSpPr txBox="1"/>
          <p:nvPr/>
        </p:nvSpPr>
        <p:spPr>
          <a:xfrm>
            <a:off x="9635401" y="4824501"/>
            <a:ext cx="1296000" cy="6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Target Systems</a:t>
            </a:r>
            <a:endParaRPr>
              <a:latin typeface="Red Hat Display"/>
              <a:ea typeface="Red Hat Display"/>
              <a:cs typeface="Red Hat Display"/>
              <a:sym typeface="Red Hat Display"/>
            </a:endParaRPr>
          </a:p>
        </p:txBody>
      </p:sp>
      <p:cxnSp>
        <p:nvCxnSpPr>
          <p:cNvPr id="6350" name="Google Shape;6350;p495"/>
          <p:cNvCxnSpPr>
            <a:stCxn id="6323" idx="3"/>
            <a:endCxn id="6345" idx="1"/>
          </p:cNvCxnSpPr>
          <p:nvPr/>
        </p:nvCxnSpPr>
        <p:spPr>
          <a:xfrm flipH="1" rot="10800000">
            <a:off x="6064153" y="3576320"/>
            <a:ext cx="1949100" cy="48000"/>
          </a:xfrm>
          <a:prstGeom prst="straightConnector1">
            <a:avLst/>
          </a:prstGeom>
          <a:noFill/>
          <a:ln cap="flat" cmpd="sng" w="19050">
            <a:solidFill>
              <a:srgbClr val="EE0000"/>
            </a:solidFill>
            <a:prstDash val="solid"/>
            <a:round/>
            <a:headEnd len="med" w="med" type="none"/>
            <a:tailEnd len="med" w="med" type="triangle"/>
          </a:ln>
        </p:spPr>
      </p:cxnSp>
      <p:sp>
        <p:nvSpPr>
          <p:cNvPr id="6351" name="Google Shape;6351;p495"/>
          <p:cNvSpPr txBox="1"/>
          <p:nvPr/>
        </p:nvSpPr>
        <p:spPr>
          <a:xfrm>
            <a:off x="7912543" y="4896805"/>
            <a:ext cx="1174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Fuse</a:t>
            </a:r>
            <a:endParaRPr sz="1200">
              <a:latin typeface="Red Hat Display"/>
              <a:ea typeface="Red Hat Display"/>
              <a:cs typeface="Red Hat Display"/>
              <a:sym typeface="Red Hat Display"/>
            </a:endParaRPr>
          </a:p>
        </p:txBody>
      </p:sp>
      <p:pic>
        <p:nvPicPr>
          <p:cNvPr id="6330" name="Google Shape;6330;p495"/>
          <p:cNvPicPr preferRelativeResize="0"/>
          <p:nvPr/>
        </p:nvPicPr>
        <p:blipFill rotWithShape="1">
          <a:blip r:embed="rId8">
            <a:alphaModFix/>
          </a:blip>
          <a:srcRect b="0" l="3314" r="3323" t="0"/>
          <a:stretch/>
        </p:blipFill>
        <p:spPr>
          <a:xfrm>
            <a:off x="927598" y="3202648"/>
            <a:ext cx="751247" cy="804647"/>
          </a:xfrm>
          <a:prstGeom prst="rect">
            <a:avLst/>
          </a:prstGeom>
          <a:noFill/>
          <a:ln>
            <a:noFill/>
          </a:ln>
        </p:spPr>
      </p:pic>
      <p:pic>
        <p:nvPicPr>
          <p:cNvPr id="6328" name="Google Shape;6328;p495"/>
          <p:cNvPicPr preferRelativeResize="0"/>
          <p:nvPr/>
        </p:nvPicPr>
        <p:blipFill rotWithShape="1">
          <a:blip r:embed="rId8">
            <a:alphaModFix/>
          </a:blip>
          <a:srcRect b="0" l="3314" r="3323" t="0"/>
          <a:stretch/>
        </p:blipFill>
        <p:spPr>
          <a:xfrm>
            <a:off x="1867273" y="2491822"/>
            <a:ext cx="751247" cy="804647"/>
          </a:xfrm>
          <a:prstGeom prst="rect">
            <a:avLst/>
          </a:prstGeom>
          <a:noFill/>
          <a:ln>
            <a:noFill/>
          </a:ln>
        </p:spPr>
      </p:pic>
      <p:pic>
        <p:nvPicPr>
          <p:cNvPr id="6332" name="Google Shape;6332;p495"/>
          <p:cNvPicPr preferRelativeResize="0"/>
          <p:nvPr/>
        </p:nvPicPr>
        <p:blipFill rotWithShape="1">
          <a:blip r:embed="rId9">
            <a:alphaModFix/>
          </a:blip>
          <a:srcRect b="0" l="0" r="0" t="0"/>
          <a:stretch/>
        </p:blipFill>
        <p:spPr>
          <a:xfrm>
            <a:off x="1193406" y="4133411"/>
            <a:ext cx="751321" cy="751321"/>
          </a:xfrm>
          <a:prstGeom prst="rect">
            <a:avLst/>
          </a:prstGeom>
          <a:noFill/>
          <a:ln>
            <a:noFill/>
          </a:ln>
        </p:spPr>
      </p:pic>
      <p:pic>
        <p:nvPicPr>
          <p:cNvPr id="6352" name="Google Shape;6352;p495"/>
          <p:cNvPicPr preferRelativeResize="0"/>
          <p:nvPr/>
        </p:nvPicPr>
        <p:blipFill rotWithShape="1">
          <a:blip r:embed="rId8">
            <a:alphaModFix/>
          </a:blip>
          <a:srcRect b="0" l="3314" r="3323" t="0"/>
          <a:stretch/>
        </p:blipFill>
        <p:spPr>
          <a:xfrm>
            <a:off x="9907786" y="4184276"/>
            <a:ext cx="751247" cy="804647"/>
          </a:xfrm>
          <a:prstGeom prst="rect">
            <a:avLst/>
          </a:prstGeom>
          <a:noFill/>
          <a:ln>
            <a:noFill/>
          </a:ln>
        </p:spPr>
      </p:pic>
      <p:cxnSp>
        <p:nvCxnSpPr>
          <p:cNvPr id="6353" name="Google Shape;6353;p495"/>
          <p:cNvCxnSpPr>
            <a:stCxn id="6343" idx="3"/>
            <a:endCxn id="6352" idx="1"/>
          </p:cNvCxnSpPr>
          <p:nvPr/>
        </p:nvCxnSpPr>
        <p:spPr>
          <a:xfrm>
            <a:off x="8778922" y="4586600"/>
            <a:ext cx="1128900" cy="0"/>
          </a:xfrm>
          <a:prstGeom prst="straightConnector1">
            <a:avLst/>
          </a:prstGeom>
          <a:noFill/>
          <a:ln cap="flat" cmpd="sng" w="19050">
            <a:solidFill>
              <a:srgbClr val="EE0000"/>
            </a:solidFill>
            <a:prstDash val="solid"/>
            <a:round/>
            <a:headEnd len="med" w="med" type="none"/>
            <a:tailEnd len="med" w="med" type="triangle"/>
          </a:ln>
        </p:spPr>
      </p:cxnSp>
      <p:sp>
        <p:nvSpPr>
          <p:cNvPr id="6354" name="Google Shape;6354;p495"/>
          <p:cNvSpPr txBox="1"/>
          <p:nvPr/>
        </p:nvSpPr>
        <p:spPr>
          <a:xfrm>
            <a:off x="678063" y="4861401"/>
            <a:ext cx="17820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Display"/>
                <a:ea typeface="Red Hat Display"/>
                <a:cs typeface="Red Hat Display"/>
                <a:sym typeface="Red Hat Display"/>
              </a:rPr>
              <a:t>Storage / Database </a:t>
            </a:r>
            <a:endParaRPr>
              <a:latin typeface="Red Hat Display"/>
              <a:ea typeface="Red Hat Display"/>
              <a:cs typeface="Red Hat Display"/>
              <a:sym typeface="Red Hat Display"/>
            </a:endParaRPr>
          </a:p>
          <a:p>
            <a:pPr indent="0" lvl="0" marL="0" rtl="0" algn="ctr">
              <a:spcBef>
                <a:spcPts val="0"/>
              </a:spcBef>
              <a:spcAft>
                <a:spcPts val="0"/>
              </a:spcAft>
              <a:buNone/>
            </a:pPr>
            <a:r>
              <a:rPr lang="en">
                <a:latin typeface="Red Hat Display"/>
                <a:ea typeface="Red Hat Display"/>
                <a:cs typeface="Red Hat Display"/>
                <a:sym typeface="Red Hat Display"/>
              </a:rPr>
              <a:t>Events</a:t>
            </a:r>
            <a:endParaRPr>
              <a:latin typeface="Red Hat Display"/>
              <a:ea typeface="Red Hat Display"/>
              <a:cs typeface="Red Hat Display"/>
              <a:sym typeface="Red Hat Display"/>
            </a:endParaRPr>
          </a:p>
        </p:txBody>
      </p:sp>
      <p:pic>
        <p:nvPicPr>
          <p:cNvPr id="6355" name="Google Shape;6355;p495"/>
          <p:cNvPicPr preferRelativeResize="0"/>
          <p:nvPr/>
        </p:nvPicPr>
        <p:blipFill>
          <a:blip r:embed="rId10">
            <a:alphaModFix/>
          </a:blip>
          <a:stretch>
            <a:fillRect/>
          </a:stretch>
        </p:blipFill>
        <p:spPr>
          <a:xfrm>
            <a:off x="2944175" y="2063300"/>
            <a:ext cx="1150266" cy="390900"/>
          </a:xfrm>
          <a:prstGeom prst="rect">
            <a:avLst/>
          </a:prstGeom>
          <a:noFill/>
          <a:ln>
            <a:noFill/>
          </a:ln>
        </p:spPr>
      </p:pic>
      <p:pic>
        <p:nvPicPr>
          <p:cNvPr id="6333" name="Google Shape;6333;p495"/>
          <p:cNvPicPr preferRelativeResize="0"/>
          <p:nvPr/>
        </p:nvPicPr>
        <p:blipFill>
          <a:blip r:embed="rId5">
            <a:alphaModFix/>
          </a:blip>
          <a:stretch>
            <a:fillRect/>
          </a:stretch>
        </p:blipFill>
        <p:spPr>
          <a:xfrm>
            <a:off x="3569750" y="4315400"/>
            <a:ext cx="558247" cy="559800"/>
          </a:xfrm>
          <a:prstGeom prst="rect">
            <a:avLst/>
          </a:prstGeom>
          <a:noFill/>
          <a:ln>
            <a:noFill/>
          </a:ln>
        </p:spPr>
      </p:pic>
      <p:cxnSp>
        <p:nvCxnSpPr>
          <p:cNvPr id="6356" name="Google Shape;6356;p495"/>
          <p:cNvCxnSpPr>
            <a:stCxn id="6333" idx="3"/>
          </p:cNvCxnSpPr>
          <p:nvPr/>
        </p:nvCxnSpPr>
        <p:spPr>
          <a:xfrm flipH="1" rot="10800000">
            <a:off x="4127997" y="3926000"/>
            <a:ext cx="720000" cy="669300"/>
          </a:xfrm>
          <a:prstGeom prst="straightConnector1">
            <a:avLst/>
          </a:prstGeom>
          <a:noFill/>
          <a:ln cap="flat" cmpd="sng" w="19050">
            <a:solidFill>
              <a:srgbClr val="EE0000"/>
            </a:solidFill>
            <a:prstDash val="solid"/>
            <a:round/>
            <a:headEnd len="med" w="med" type="none"/>
            <a:tailEnd len="med" w="med" type="triangle"/>
          </a:ln>
        </p:spPr>
      </p:cxnSp>
      <p:sp>
        <p:nvSpPr>
          <p:cNvPr id="6357" name="Google Shape;6357;p495"/>
          <p:cNvSpPr txBox="1"/>
          <p:nvPr/>
        </p:nvSpPr>
        <p:spPr>
          <a:xfrm>
            <a:off x="3016074" y="3853988"/>
            <a:ext cx="13392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Fuse</a:t>
            </a:r>
            <a:endParaRPr sz="1200">
              <a:latin typeface="Red Hat Display"/>
              <a:ea typeface="Red Hat Display"/>
              <a:cs typeface="Red Hat Display"/>
              <a:sym typeface="Red Hat Display"/>
            </a:endParaRPr>
          </a:p>
        </p:txBody>
      </p:sp>
      <p:sp>
        <p:nvSpPr>
          <p:cNvPr id="6358" name="Google Shape;6358;p495"/>
          <p:cNvSpPr txBox="1"/>
          <p:nvPr/>
        </p:nvSpPr>
        <p:spPr>
          <a:xfrm>
            <a:off x="3318755" y="2636770"/>
            <a:ext cx="1174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Producer API</a:t>
            </a:r>
            <a:endParaRPr sz="1200">
              <a:latin typeface="Red Hat Display"/>
              <a:ea typeface="Red Hat Display"/>
              <a:cs typeface="Red Hat Display"/>
              <a:sym typeface="Red Hat Display"/>
            </a:endParaRPr>
          </a:p>
        </p:txBody>
      </p:sp>
      <p:sp>
        <p:nvSpPr>
          <p:cNvPr id="6359" name="Google Shape;6359;p495"/>
          <p:cNvSpPr txBox="1"/>
          <p:nvPr/>
        </p:nvSpPr>
        <p:spPr>
          <a:xfrm>
            <a:off x="7607424" y="3873675"/>
            <a:ext cx="13392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Kafka Connect + </a:t>
            </a:r>
            <a:r>
              <a:rPr lang="en" sz="1200">
                <a:latin typeface="Red Hat Display"/>
                <a:ea typeface="Red Hat Display"/>
                <a:cs typeface="Red Hat Display"/>
                <a:sym typeface="Red Hat Display"/>
              </a:rPr>
              <a:t>Fuse</a:t>
            </a:r>
            <a:endParaRPr sz="1200">
              <a:latin typeface="Red Hat Display"/>
              <a:ea typeface="Red Hat Display"/>
              <a:cs typeface="Red Hat Display"/>
              <a:sym typeface="Red Hat Display"/>
            </a:endParaRPr>
          </a:p>
        </p:txBody>
      </p:sp>
      <p:pic>
        <p:nvPicPr>
          <p:cNvPr id="6343" name="Google Shape;6343;p495"/>
          <p:cNvPicPr preferRelativeResize="0"/>
          <p:nvPr/>
        </p:nvPicPr>
        <p:blipFill>
          <a:blip r:embed="rId5">
            <a:alphaModFix/>
          </a:blip>
          <a:stretch>
            <a:fillRect/>
          </a:stretch>
        </p:blipFill>
        <p:spPr>
          <a:xfrm>
            <a:off x="8220675" y="4306700"/>
            <a:ext cx="558247" cy="559800"/>
          </a:xfrm>
          <a:prstGeom prst="rect">
            <a:avLst/>
          </a:prstGeom>
          <a:noFill/>
          <a:ln>
            <a:noFill/>
          </a:ln>
        </p:spPr>
      </p:pic>
      <p:sp>
        <p:nvSpPr>
          <p:cNvPr id="6360" name="Google Shape;6360;p495"/>
          <p:cNvSpPr txBox="1"/>
          <p:nvPr/>
        </p:nvSpPr>
        <p:spPr>
          <a:xfrm>
            <a:off x="7978555" y="2432532"/>
            <a:ext cx="11745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ed Hat Display"/>
                <a:ea typeface="Red Hat Display"/>
                <a:cs typeface="Red Hat Display"/>
                <a:sym typeface="Red Hat Display"/>
              </a:rPr>
              <a:t>Consumer API</a:t>
            </a:r>
            <a:endParaRPr sz="1200">
              <a:latin typeface="Red Hat Display"/>
              <a:ea typeface="Red Hat Display"/>
              <a:cs typeface="Red Hat Display"/>
              <a:sym typeface="Red Hat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0" name="Shape 5530"/>
        <p:cNvGrpSpPr/>
        <p:nvPr/>
      </p:nvGrpSpPr>
      <p:grpSpPr>
        <a:xfrm>
          <a:off x="0" y="0"/>
          <a:ext cx="0" cy="0"/>
          <a:chOff x="0" y="0"/>
          <a:chExt cx="0" cy="0"/>
        </a:xfrm>
      </p:grpSpPr>
      <p:sp>
        <p:nvSpPr>
          <p:cNvPr id="5531" name="Google Shape;5531;p46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5532" name="Google Shape;5532;p460"/>
          <p:cNvSpPr txBox="1"/>
          <p:nvPr>
            <p:ph type="title"/>
          </p:nvPr>
        </p:nvSpPr>
        <p:spPr>
          <a:xfrm>
            <a:off x="1752600" y="946000"/>
            <a:ext cx="8686800" cy="72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Agenda</a:t>
            </a:r>
            <a:endParaRPr/>
          </a:p>
        </p:txBody>
      </p:sp>
      <p:sp>
        <p:nvSpPr>
          <p:cNvPr id="5533" name="Google Shape;5533;p4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34" name="Google Shape;5534;p460"/>
          <p:cNvSpPr txBox="1"/>
          <p:nvPr>
            <p:ph idx="3" type="body"/>
          </p:nvPr>
        </p:nvSpPr>
        <p:spPr>
          <a:xfrm>
            <a:off x="2155950" y="1674425"/>
            <a:ext cx="7691400" cy="43950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Why Kube-Native need integration?</a:t>
            </a:r>
            <a:endParaRPr/>
          </a:p>
          <a:p>
            <a:pPr indent="-381000" lvl="0" marL="457200" rtl="0" algn="l">
              <a:spcBef>
                <a:spcPts val="0"/>
              </a:spcBef>
              <a:spcAft>
                <a:spcPts val="0"/>
              </a:spcAft>
              <a:buSzPts val="2400"/>
              <a:buChar char="●"/>
            </a:pPr>
            <a:r>
              <a:rPr lang="en"/>
              <a:t>Event Driven Architecture?</a:t>
            </a:r>
            <a:endParaRPr/>
          </a:p>
          <a:p>
            <a:pPr indent="-381000" lvl="0" marL="457200" rtl="0" algn="l">
              <a:spcBef>
                <a:spcPts val="0"/>
              </a:spcBef>
              <a:spcAft>
                <a:spcPts val="0"/>
              </a:spcAft>
              <a:buSzPts val="2400"/>
              <a:buChar char="●"/>
            </a:pPr>
            <a:r>
              <a:rPr lang="en"/>
              <a:t>Kafka</a:t>
            </a:r>
            <a:endParaRPr/>
          </a:p>
          <a:p>
            <a:pPr indent="-381000" lvl="0" marL="457200" rtl="0" algn="l">
              <a:spcBef>
                <a:spcPts val="0"/>
              </a:spcBef>
              <a:spcAft>
                <a:spcPts val="0"/>
              </a:spcAft>
              <a:buSzPts val="2400"/>
              <a:buChar char="●"/>
            </a:pPr>
            <a:r>
              <a:rPr lang="en"/>
              <a:t>Change Data Capture</a:t>
            </a:r>
            <a:endParaRPr/>
          </a:p>
          <a:p>
            <a:pPr indent="-381000" lvl="0" marL="457200" rtl="0" algn="l">
              <a:spcBef>
                <a:spcPts val="0"/>
              </a:spcBef>
              <a:spcAft>
                <a:spcPts val="0"/>
              </a:spcAft>
              <a:buSzPts val="2400"/>
              <a:buChar char="●"/>
            </a:pPr>
            <a:r>
              <a:rPr lang="en"/>
              <a:t>Demo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4" name="Shape 6364"/>
        <p:cNvGrpSpPr/>
        <p:nvPr/>
      </p:nvGrpSpPr>
      <p:grpSpPr>
        <a:xfrm>
          <a:off x="0" y="0"/>
          <a:ext cx="0" cy="0"/>
          <a:chOff x="0" y="0"/>
          <a:chExt cx="0" cy="0"/>
        </a:xfrm>
      </p:grpSpPr>
      <p:sp>
        <p:nvSpPr>
          <p:cNvPr id="6365" name="Google Shape;6365;p49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6366" name="Google Shape;6366;p49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367" name="Google Shape;6367;p4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6368" name="Google Shape;6368;p49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000" u="sng">
                <a:solidFill>
                  <a:schemeClr val="hlink"/>
                </a:solidFill>
                <a:latin typeface="Arial"/>
                <a:ea typeface="Arial"/>
                <a:cs typeface="Arial"/>
                <a:sym typeface="Arial"/>
                <a:hlinkClick r:id="rId3"/>
              </a:rPr>
              <a:t>https://quarkus.io/guides/kafka</a:t>
            </a:r>
            <a:endParaRPr b="1">
              <a:latin typeface="Overpass"/>
              <a:ea typeface="Overpass"/>
              <a:cs typeface="Overpass"/>
              <a:sym typeface="Overpass"/>
            </a:endParaRPr>
          </a:p>
          <a:p>
            <a:pPr indent="0" lvl="0" marL="0" rtl="0" algn="l">
              <a:spcBef>
                <a:spcPts val="0"/>
              </a:spcBef>
              <a:spcAft>
                <a:spcPts val="0"/>
              </a:spcAft>
              <a:buNone/>
            </a:pPr>
            <a:r>
              <a:rPr lang="en" sz="1000" u="sng">
                <a:solidFill>
                  <a:schemeClr val="hlink"/>
                </a:solidFill>
                <a:latin typeface="Arial"/>
                <a:ea typeface="Arial"/>
                <a:cs typeface="Arial"/>
                <a:sym typeface="Arial"/>
                <a:hlinkClick r:id="rId4"/>
              </a:rPr>
              <a:t>https://quarkus.io/guides/kafka-streams</a:t>
            </a:r>
            <a:endParaRPr b="1">
              <a:latin typeface="Overpass"/>
              <a:ea typeface="Overpass"/>
              <a:cs typeface="Overpass"/>
              <a:sym typeface="Overpass"/>
            </a:endParaRPr>
          </a:p>
          <a:p>
            <a:pPr indent="0" lvl="0" marL="0" rtl="0" algn="l">
              <a:spcBef>
                <a:spcPts val="0"/>
              </a:spcBef>
              <a:spcAft>
                <a:spcPts val="0"/>
              </a:spcAft>
              <a:buNone/>
            </a:pPr>
            <a:r>
              <a:t/>
            </a:r>
            <a:endParaRPr b="1">
              <a:latin typeface="Overpass"/>
              <a:ea typeface="Overpass"/>
              <a:cs typeface="Overpass"/>
              <a:sym typeface="Overpas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2" name="Shape 6372"/>
        <p:cNvGrpSpPr/>
        <p:nvPr/>
      </p:nvGrpSpPr>
      <p:grpSpPr>
        <a:xfrm>
          <a:off x="0" y="0"/>
          <a:ext cx="0" cy="0"/>
          <a:chOff x="0" y="0"/>
          <a:chExt cx="0" cy="0"/>
        </a:xfrm>
      </p:grpSpPr>
      <p:sp>
        <p:nvSpPr>
          <p:cNvPr id="6373" name="Google Shape;6373;p497"/>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QUARKUS - USING APACHE KAFKA WITH REACTIVE MESSAGING</a:t>
            </a:r>
            <a:endParaRPr b="1">
              <a:latin typeface="Overpass"/>
              <a:ea typeface="Overpass"/>
              <a:cs typeface="Overpass"/>
              <a:sym typeface="Overpass"/>
            </a:endParaRPr>
          </a:p>
        </p:txBody>
      </p:sp>
      <p:sp>
        <p:nvSpPr>
          <p:cNvPr id="6374" name="Google Shape;6374;p4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6375" name="Google Shape;6375;p49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6376" name="Google Shape;6376;p497"/>
          <p:cNvPicPr preferRelativeResize="0"/>
          <p:nvPr/>
        </p:nvPicPr>
        <p:blipFill>
          <a:blip r:embed="rId3">
            <a:alphaModFix/>
          </a:blip>
          <a:stretch>
            <a:fillRect/>
          </a:stretch>
        </p:blipFill>
        <p:spPr>
          <a:xfrm>
            <a:off x="1595438" y="2529775"/>
            <a:ext cx="9001125" cy="2533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80" name="Shape 6380"/>
        <p:cNvGrpSpPr/>
        <p:nvPr/>
      </p:nvGrpSpPr>
      <p:grpSpPr>
        <a:xfrm>
          <a:off x="0" y="0"/>
          <a:ext cx="0" cy="0"/>
          <a:chOff x="0" y="0"/>
          <a:chExt cx="0" cy="0"/>
        </a:xfrm>
      </p:grpSpPr>
      <p:sp>
        <p:nvSpPr>
          <p:cNvPr id="6381" name="Google Shape;6381;p498"/>
          <p:cNvSpPr txBox="1"/>
          <p:nvPr>
            <p:ph type="title"/>
          </p:nvPr>
        </p:nvSpPr>
        <p:spPr>
          <a:xfrm>
            <a:off x="1752600" y="946000"/>
            <a:ext cx="8686800" cy="96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QUARKUS - USING APACHE KAFKA STREAMS</a:t>
            </a:r>
            <a:endParaRPr b="1">
              <a:latin typeface="Overpass"/>
              <a:ea typeface="Overpass"/>
              <a:cs typeface="Overpass"/>
              <a:sym typeface="Overpass"/>
            </a:endParaRPr>
          </a:p>
        </p:txBody>
      </p:sp>
      <p:sp>
        <p:nvSpPr>
          <p:cNvPr id="6382" name="Google Shape;6382;p4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6383" name="Google Shape;6383;p49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6384" name="Google Shape;6384;p498"/>
          <p:cNvPicPr preferRelativeResize="0"/>
          <p:nvPr/>
        </p:nvPicPr>
        <p:blipFill>
          <a:blip r:embed="rId3">
            <a:alphaModFix/>
          </a:blip>
          <a:stretch>
            <a:fillRect/>
          </a:stretch>
        </p:blipFill>
        <p:spPr>
          <a:xfrm>
            <a:off x="2438200" y="1959325"/>
            <a:ext cx="7315609" cy="395125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8" name="Shape 6388"/>
        <p:cNvGrpSpPr/>
        <p:nvPr/>
      </p:nvGrpSpPr>
      <p:grpSpPr>
        <a:xfrm>
          <a:off x="0" y="0"/>
          <a:ext cx="0" cy="0"/>
          <a:chOff x="0" y="0"/>
          <a:chExt cx="0" cy="0"/>
        </a:xfrm>
      </p:grpSpPr>
      <p:sp>
        <p:nvSpPr>
          <p:cNvPr id="6389" name="Google Shape;6389;p4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CHANGE DATA CAPTURE</a:t>
            </a:r>
            <a:endParaRPr/>
          </a:p>
        </p:txBody>
      </p:sp>
      <p:sp>
        <p:nvSpPr>
          <p:cNvPr id="6390" name="Google Shape;6390;p499"/>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Common Problem</a:t>
            </a:r>
            <a:endParaRPr/>
          </a:p>
        </p:txBody>
      </p:sp>
      <p:sp>
        <p:nvSpPr>
          <p:cNvPr id="6391" name="Google Shape;6391;p4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392" name="Google Shape;6392;p49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Updating multiple resources</a:t>
            </a:r>
            <a:endParaRPr/>
          </a:p>
        </p:txBody>
      </p:sp>
      <p:sp>
        <p:nvSpPr>
          <p:cNvPr id="6393" name="Google Shape;6393;p49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6394" name="Google Shape;6394;p499"/>
          <p:cNvPicPr preferRelativeResize="0"/>
          <p:nvPr/>
        </p:nvPicPr>
        <p:blipFill>
          <a:blip r:embed="rId3">
            <a:alphaModFix/>
          </a:blip>
          <a:stretch>
            <a:fillRect/>
          </a:stretch>
        </p:blipFill>
        <p:spPr>
          <a:xfrm>
            <a:off x="2646219" y="3056500"/>
            <a:ext cx="1038225" cy="1676400"/>
          </a:xfrm>
          <a:prstGeom prst="rect">
            <a:avLst/>
          </a:prstGeom>
          <a:noFill/>
          <a:ln>
            <a:noFill/>
          </a:ln>
        </p:spPr>
      </p:pic>
      <p:sp>
        <p:nvSpPr>
          <p:cNvPr id="6395" name="Google Shape;6395;p499"/>
          <p:cNvSpPr/>
          <p:nvPr/>
        </p:nvSpPr>
        <p:spPr>
          <a:xfrm>
            <a:off x="4779825" y="3636825"/>
            <a:ext cx="1374000" cy="635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Display Medium"/>
                <a:ea typeface="Red Hat Display Medium"/>
                <a:cs typeface="Red Hat Display Medium"/>
                <a:sym typeface="Red Hat Display Medium"/>
              </a:rPr>
              <a:t>Order </a:t>
            </a:r>
            <a:endParaRPr>
              <a:solidFill>
                <a:srgbClr val="FFFFFF"/>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a:solidFill>
                  <a:srgbClr val="FFFFFF"/>
                </a:solidFill>
                <a:latin typeface="Red Hat Display Medium"/>
                <a:ea typeface="Red Hat Display Medium"/>
                <a:cs typeface="Red Hat Display Medium"/>
                <a:sym typeface="Red Hat Display Medium"/>
              </a:rPr>
              <a:t>Service</a:t>
            </a:r>
            <a:endParaRPr>
              <a:solidFill>
                <a:srgbClr val="FFFFFF"/>
              </a:solidFill>
              <a:latin typeface="Red Hat Display Medium"/>
              <a:ea typeface="Red Hat Display Medium"/>
              <a:cs typeface="Red Hat Display Medium"/>
              <a:sym typeface="Red Hat Display Medium"/>
            </a:endParaRPr>
          </a:p>
        </p:txBody>
      </p:sp>
      <p:pic>
        <p:nvPicPr>
          <p:cNvPr id="6396" name="Google Shape;6396;p499"/>
          <p:cNvPicPr preferRelativeResize="0"/>
          <p:nvPr/>
        </p:nvPicPr>
        <p:blipFill>
          <a:blip r:embed="rId4">
            <a:alphaModFix/>
          </a:blip>
          <a:stretch>
            <a:fillRect/>
          </a:stretch>
        </p:blipFill>
        <p:spPr>
          <a:xfrm>
            <a:off x="8501400" y="3429000"/>
            <a:ext cx="923700" cy="965525"/>
          </a:xfrm>
          <a:prstGeom prst="rect">
            <a:avLst/>
          </a:prstGeom>
          <a:noFill/>
          <a:ln>
            <a:noFill/>
          </a:ln>
        </p:spPr>
      </p:pic>
      <p:sp>
        <p:nvSpPr>
          <p:cNvPr id="6397" name="Google Shape;6397;p499"/>
          <p:cNvSpPr txBox="1"/>
          <p:nvPr/>
        </p:nvSpPr>
        <p:spPr>
          <a:xfrm>
            <a:off x="8345550" y="4394525"/>
            <a:ext cx="12354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Database</a:t>
            </a:r>
            <a:endParaRPr>
              <a:latin typeface="Red Hat Text"/>
              <a:ea typeface="Red Hat Text"/>
              <a:cs typeface="Red Hat Text"/>
              <a:sym typeface="Red Hat Text"/>
            </a:endParaRPr>
          </a:p>
        </p:txBody>
      </p:sp>
      <p:cxnSp>
        <p:nvCxnSpPr>
          <p:cNvPr id="6398" name="Google Shape;6398;p499"/>
          <p:cNvCxnSpPr/>
          <p:nvPr/>
        </p:nvCxnSpPr>
        <p:spPr>
          <a:xfrm>
            <a:off x="3983175" y="3983175"/>
            <a:ext cx="542700" cy="0"/>
          </a:xfrm>
          <a:prstGeom prst="straightConnector1">
            <a:avLst/>
          </a:prstGeom>
          <a:noFill/>
          <a:ln cap="flat" cmpd="sng" w="19050">
            <a:solidFill>
              <a:schemeClr val="dk2"/>
            </a:solidFill>
            <a:prstDash val="solid"/>
            <a:round/>
            <a:headEnd len="med" w="med" type="none"/>
            <a:tailEnd len="med" w="med" type="triangle"/>
          </a:ln>
        </p:spPr>
      </p:cxnSp>
      <p:cxnSp>
        <p:nvCxnSpPr>
          <p:cNvPr id="6399" name="Google Shape;6399;p499"/>
          <p:cNvCxnSpPr/>
          <p:nvPr/>
        </p:nvCxnSpPr>
        <p:spPr>
          <a:xfrm>
            <a:off x="6477000" y="3937000"/>
            <a:ext cx="1570200" cy="0"/>
          </a:xfrm>
          <a:prstGeom prst="straightConnector1">
            <a:avLst/>
          </a:prstGeom>
          <a:noFill/>
          <a:ln cap="flat" cmpd="sng" w="19050">
            <a:solidFill>
              <a:schemeClr val="dk2"/>
            </a:solidFill>
            <a:prstDash val="solid"/>
            <a:round/>
            <a:headEnd len="med" w="med" type="none"/>
            <a:tailEnd len="med" w="med" type="triangle"/>
          </a:ln>
        </p:spPr>
      </p:cxnSp>
      <p:pic>
        <p:nvPicPr>
          <p:cNvPr id="6400" name="Google Shape;6400;p499"/>
          <p:cNvPicPr preferRelativeResize="0"/>
          <p:nvPr/>
        </p:nvPicPr>
        <p:blipFill>
          <a:blip r:embed="rId5">
            <a:alphaModFix/>
          </a:blip>
          <a:stretch>
            <a:fillRect/>
          </a:stretch>
        </p:blipFill>
        <p:spPr>
          <a:xfrm>
            <a:off x="7494350" y="4654650"/>
            <a:ext cx="923700" cy="965525"/>
          </a:xfrm>
          <a:prstGeom prst="rect">
            <a:avLst/>
          </a:prstGeom>
          <a:noFill/>
          <a:ln>
            <a:noFill/>
          </a:ln>
        </p:spPr>
      </p:pic>
      <p:sp>
        <p:nvSpPr>
          <p:cNvPr id="6401" name="Google Shape;6401;p499"/>
          <p:cNvSpPr txBox="1"/>
          <p:nvPr/>
        </p:nvSpPr>
        <p:spPr>
          <a:xfrm>
            <a:off x="7338500" y="5692975"/>
            <a:ext cx="12354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Cache</a:t>
            </a:r>
            <a:endParaRPr>
              <a:latin typeface="Red Hat Text"/>
              <a:ea typeface="Red Hat Text"/>
              <a:cs typeface="Red Hat Text"/>
              <a:sym typeface="Red Hat Text"/>
            </a:endParaRPr>
          </a:p>
        </p:txBody>
      </p:sp>
      <p:cxnSp>
        <p:nvCxnSpPr>
          <p:cNvPr id="6402" name="Google Shape;6402;p499"/>
          <p:cNvCxnSpPr/>
          <p:nvPr/>
        </p:nvCxnSpPr>
        <p:spPr>
          <a:xfrm>
            <a:off x="6350000" y="4225625"/>
            <a:ext cx="923700" cy="692700"/>
          </a:xfrm>
          <a:prstGeom prst="straightConnector1">
            <a:avLst/>
          </a:prstGeom>
          <a:noFill/>
          <a:ln cap="flat" cmpd="sng" w="19050">
            <a:solidFill>
              <a:schemeClr val="dk2"/>
            </a:solidFill>
            <a:prstDash val="solid"/>
            <a:round/>
            <a:headEnd len="med" w="med" type="none"/>
            <a:tailEnd len="med" w="med" type="triangle"/>
          </a:ln>
        </p:spPr>
      </p:cxnSp>
      <p:pic>
        <p:nvPicPr>
          <p:cNvPr id="6403" name="Google Shape;6403;p499"/>
          <p:cNvPicPr preferRelativeResize="0"/>
          <p:nvPr/>
        </p:nvPicPr>
        <p:blipFill>
          <a:blip r:embed="rId6">
            <a:alphaModFix/>
          </a:blip>
          <a:stretch>
            <a:fillRect/>
          </a:stretch>
        </p:blipFill>
        <p:spPr>
          <a:xfrm>
            <a:off x="8079250" y="1851575"/>
            <a:ext cx="775302" cy="965525"/>
          </a:xfrm>
          <a:prstGeom prst="rect">
            <a:avLst/>
          </a:prstGeom>
          <a:noFill/>
          <a:ln>
            <a:noFill/>
          </a:ln>
        </p:spPr>
      </p:pic>
      <p:sp>
        <p:nvSpPr>
          <p:cNvPr id="6404" name="Google Shape;6404;p499"/>
          <p:cNvSpPr txBox="1"/>
          <p:nvPr/>
        </p:nvSpPr>
        <p:spPr>
          <a:xfrm>
            <a:off x="7849200" y="2817100"/>
            <a:ext cx="12354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Search Index</a:t>
            </a:r>
            <a:endParaRPr>
              <a:latin typeface="Red Hat Text"/>
              <a:ea typeface="Red Hat Text"/>
              <a:cs typeface="Red Hat Text"/>
              <a:sym typeface="Red Hat Text"/>
            </a:endParaRPr>
          </a:p>
        </p:txBody>
      </p:sp>
      <p:cxnSp>
        <p:nvCxnSpPr>
          <p:cNvPr id="6405" name="Google Shape;6405;p499"/>
          <p:cNvCxnSpPr/>
          <p:nvPr/>
        </p:nvCxnSpPr>
        <p:spPr>
          <a:xfrm flipH="1" rot="10800000">
            <a:off x="6396175" y="2574600"/>
            <a:ext cx="1212300" cy="854400"/>
          </a:xfrm>
          <a:prstGeom prst="straightConnector1">
            <a:avLst/>
          </a:prstGeom>
          <a:noFill/>
          <a:ln cap="flat" cmpd="sng" w="19050">
            <a:solidFill>
              <a:schemeClr val="dk2"/>
            </a:solidFill>
            <a:prstDash val="solid"/>
            <a:round/>
            <a:headEnd len="med" w="med" type="none"/>
            <a:tailEnd len="med" w="med" type="triangle"/>
          </a:ln>
        </p:spPr>
      </p:cxnSp>
      <p:sp>
        <p:nvSpPr>
          <p:cNvPr id="6406" name="Google Shape;6406;p499"/>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0" name="Shape 6410"/>
        <p:cNvGrpSpPr/>
        <p:nvPr/>
      </p:nvGrpSpPr>
      <p:grpSpPr>
        <a:xfrm>
          <a:off x="0" y="0"/>
          <a:ext cx="0" cy="0"/>
          <a:chOff x="0" y="0"/>
          <a:chExt cx="0" cy="0"/>
        </a:xfrm>
      </p:grpSpPr>
      <p:sp>
        <p:nvSpPr>
          <p:cNvPr id="6411" name="Google Shape;6411;p500"/>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Change Data Capture</a:t>
            </a:r>
            <a:endParaRPr/>
          </a:p>
        </p:txBody>
      </p:sp>
      <p:sp>
        <p:nvSpPr>
          <p:cNvPr id="6412" name="Google Shape;6412;p5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6" name="Shape 6416"/>
        <p:cNvGrpSpPr/>
        <p:nvPr/>
      </p:nvGrpSpPr>
      <p:grpSpPr>
        <a:xfrm>
          <a:off x="0" y="0"/>
          <a:ext cx="0" cy="0"/>
          <a:chOff x="0" y="0"/>
          <a:chExt cx="0" cy="0"/>
        </a:xfrm>
      </p:grpSpPr>
      <p:sp>
        <p:nvSpPr>
          <p:cNvPr id="6417" name="Google Shape;6417;p5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CHANGE DATA CAPTURE</a:t>
            </a:r>
            <a:endParaRPr/>
          </a:p>
        </p:txBody>
      </p:sp>
      <p:sp>
        <p:nvSpPr>
          <p:cNvPr id="6418" name="Google Shape;6418;p501"/>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Better Solution</a:t>
            </a:r>
            <a:endParaRPr/>
          </a:p>
        </p:txBody>
      </p:sp>
      <p:sp>
        <p:nvSpPr>
          <p:cNvPr id="6419" name="Google Shape;6419;p5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20" name="Google Shape;6420;p50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Stream changes events from the database</a:t>
            </a:r>
            <a:endParaRPr/>
          </a:p>
        </p:txBody>
      </p:sp>
      <p:sp>
        <p:nvSpPr>
          <p:cNvPr id="6421" name="Google Shape;6421;p50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6422" name="Google Shape;6422;p501"/>
          <p:cNvPicPr preferRelativeResize="0"/>
          <p:nvPr/>
        </p:nvPicPr>
        <p:blipFill>
          <a:blip r:embed="rId3">
            <a:alphaModFix/>
          </a:blip>
          <a:stretch>
            <a:fillRect/>
          </a:stretch>
        </p:blipFill>
        <p:spPr>
          <a:xfrm>
            <a:off x="3235044" y="2286000"/>
            <a:ext cx="1038225" cy="1676400"/>
          </a:xfrm>
          <a:prstGeom prst="rect">
            <a:avLst/>
          </a:prstGeom>
          <a:noFill/>
          <a:ln>
            <a:noFill/>
          </a:ln>
        </p:spPr>
      </p:pic>
      <p:sp>
        <p:nvSpPr>
          <p:cNvPr id="6423" name="Google Shape;6423;p501"/>
          <p:cNvSpPr/>
          <p:nvPr/>
        </p:nvSpPr>
        <p:spPr>
          <a:xfrm>
            <a:off x="5368650" y="2866325"/>
            <a:ext cx="1374000" cy="6351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Display Medium"/>
                <a:ea typeface="Red Hat Display Medium"/>
                <a:cs typeface="Red Hat Display Medium"/>
                <a:sym typeface="Red Hat Display Medium"/>
              </a:rPr>
              <a:t>Order </a:t>
            </a:r>
            <a:endParaRPr>
              <a:solidFill>
                <a:srgbClr val="FFFFFF"/>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a:solidFill>
                  <a:srgbClr val="FFFFFF"/>
                </a:solidFill>
                <a:latin typeface="Red Hat Display Medium"/>
                <a:ea typeface="Red Hat Display Medium"/>
                <a:cs typeface="Red Hat Display Medium"/>
                <a:sym typeface="Red Hat Display Medium"/>
              </a:rPr>
              <a:t>Service</a:t>
            </a:r>
            <a:endParaRPr>
              <a:solidFill>
                <a:srgbClr val="FFFFFF"/>
              </a:solidFill>
              <a:latin typeface="Red Hat Display Medium"/>
              <a:ea typeface="Red Hat Display Medium"/>
              <a:cs typeface="Red Hat Display Medium"/>
              <a:sym typeface="Red Hat Display Medium"/>
            </a:endParaRPr>
          </a:p>
        </p:txBody>
      </p:sp>
      <p:pic>
        <p:nvPicPr>
          <p:cNvPr id="6424" name="Google Shape;6424;p501"/>
          <p:cNvPicPr preferRelativeResize="0"/>
          <p:nvPr/>
        </p:nvPicPr>
        <p:blipFill>
          <a:blip r:embed="rId4">
            <a:alphaModFix/>
          </a:blip>
          <a:stretch>
            <a:fillRect/>
          </a:stretch>
        </p:blipFill>
        <p:spPr>
          <a:xfrm>
            <a:off x="8070300" y="2683736"/>
            <a:ext cx="1054750" cy="965525"/>
          </a:xfrm>
          <a:prstGeom prst="rect">
            <a:avLst/>
          </a:prstGeom>
          <a:noFill/>
          <a:ln>
            <a:noFill/>
          </a:ln>
        </p:spPr>
      </p:pic>
      <p:cxnSp>
        <p:nvCxnSpPr>
          <p:cNvPr id="6425" name="Google Shape;6425;p501"/>
          <p:cNvCxnSpPr/>
          <p:nvPr/>
        </p:nvCxnSpPr>
        <p:spPr>
          <a:xfrm>
            <a:off x="4572000" y="3212675"/>
            <a:ext cx="542700" cy="0"/>
          </a:xfrm>
          <a:prstGeom prst="straightConnector1">
            <a:avLst/>
          </a:prstGeom>
          <a:noFill/>
          <a:ln cap="flat" cmpd="sng" w="19050">
            <a:solidFill>
              <a:schemeClr val="dk2"/>
            </a:solidFill>
            <a:prstDash val="solid"/>
            <a:round/>
            <a:headEnd len="med" w="med" type="none"/>
            <a:tailEnd len="med" w="med" type="triangle"/>
          </a:ln>
        </p:spPr>
      </p:cxnSp>
      <p:cxnSp>
        <p:nvCxnSpPr>
          <p:cNvPr id="6426" name="Google Shape;6426;p501"/>
          <p:cNvCxnSpPr/>
          <p:nvPr/>
        </p:nvCxnSpPr>
        <p:spPr>
          <a:xfrm>
            <a:off x="7065825" y="3166500"/>
            <a:ext cx="681300" cy="0"/>
          </a:xfrm>
          <a:prstGeom prst="straightConnector1">
            <a:avLst/>
          </a:prstGeom>
          <a:noFill/>
          <a:ln cap="flat" cmpd="sng" w="19050">
            <a:solidFill>
              <a:schemeClr val="dk2"/>
            </a:solidFill>
            <a:prstDash val="solid"/>
            <a:round/>
            <a:headEnd len="med" w="med" type="none"/>
            <a:tailEnd len="med" w="med" type="triangle"/>
          </a:ln>
        </p:spPr>
      </p:cxnSp>
      <p:sp>
        <p:nvSpPr>
          <p:cNvPr id="6427" name="Google Shape;6427;p501"/>
          <p:cNvSpPr/>
          <p:nvPr/>
        </p:nvSpPr>
        <p:spPr>
          <a:xfrm>
            <a:off x="4826000" y="4040900"/>
            <a:ext cx="2436000" cy="796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01"/>
          <p:cNvSpPr/>
          <p:nvPr/>
        </p:nvSpPr>
        <p:spPr>
          <a:xfrm>
            <a:off x="5114600" y="4323800"/>
            <a:ext cx="1858800" cy="231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ed Hat Display"/>
                <a:ea typeface="Red Hat Display"/>
                <a:cs typeface="Red Hat Display"/>
                <a:sym typeface="Red Hat Display"/>
              </a:rPr>
              <a:t>C | C | U | C | U | U | D</a:t>
            </a:r>
            <a:endParaRPr>
              <a:latin typeface="Red Hat Display"/>
              <a:ea typeface="Red Hat Display"/>
              <a:cs typeface="Red Hat Display"/>
              <a:sym typeface="Red Hat Display"/>
            </a:endParaRPr>
          </a:p>
        </p:txBody>
      </p:sp>
      <p:cxnSp>
        <p:nvCxnSpPr>
          <p:cNvPr id="6429" name="Google Shape;6429;p501"/>
          <p:cNvCxnSpPr/>
          <p:nvPr/>
        </p:nvCxnSpPr>
        <p:spPr>
          <a:xfrm flipH="1">
            <a:off x="7469900" y="3943500"/>
            <a:ext cx="808200" cy="381000"/>
          </a:xfrm>
          <a:prstGeom prst="straightConnector1">
            <a:avLst/>
          </a:prstGeom>
          <a:noFill/>
          <a:ln cap="flat" cmpd="sng" w="19050">
            <a:solidFill>
              <a:schemeClr val="dk2"/>
            </a:solidFill>
            <a:prstDash val="solid"/>
            <a:round/>
            <a:headEnd len="med" w="med" type="none"/>
            <a:tailEnd len="med" w="med" type="triangle"/>
          </a:ln>
        </p:spPr>
      </p:cxnSp>
      <p:sp>
        <p:nvSpPr>
          <p:cNvPr id="6430" name="Google Shape;6430;p501"/>
          <p:cNvSpPr txBox="1"/>
          <p:nvPr/>
        </p:nvSpPr>
        <p:spPr>
          <a:xfrm>
            <a:off x="8070300" y="4272200"/>
            <a:ext cx="1235400" cy="43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Change Data Capture</a:t>
            </a:r>
            <a:endParaRPr>
              <a:latin typeface="Red Hat Text"/>
              <a:ea typeface="Red Hat Text"/>
              <a:cs typeface="Red Hat Text"/>
              <a:sym typeface="Red Hat Text"/>
            </a:endParaRPr>
          </a:p>
        </p:txBody>
      </p:sp>
      <p:sp>
        <p:nvSpPr>
          <p:cNvPr id="6431" name="Google Shape;6431;p501"/>
          <p:cNvSpPr txBox="1"/>
          <p:nvPr/>
        </p:nvSpPr>
        <p:spPr>
          <a:xfrm>
            <a:off x="8887550" y="5045750"/>
            <a:ext cx="1235400" cy="70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ed Hat Text"/>
                <a:ea typeface="Red Hat Text"/>
                <a:cs typeface="Red Hat Text"/>
                <a:sym typeface="Red Hat Text"/>
              </a:rPr>
              <a:t>C - Change</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U - Update</a:t>
            </a:r>
            <a:endParaRPr>
              <a:latin typeface="Red Hat Text"/>
              <a:ea typeface="Red Hat Text"/>
              <a:cs typeface="Red Hat Text"/>
              <a:sym typeface="Red Hat Text"/>
            </a:endParaRPr>
          </a:p>
          <a:p>
            <a:pPr indent="0" lvl="0" marL="0" rtl="0" algn="l">
              <a:spcBef>
                <a:spcPts val="0"/>
              </a:spcBef>
              <a:spcAft>
                <a:spcPts val="0"/>
              </a:spcAft>
              <a:buNone/>
            </a:pPr>
            <a:r>
              <a:rPr lang="en">
                <a:latin typeface="Red Hat Text"/>
                <a:ea typeface="Red Hat Text"/>
                <a:cs typeface="Red Hat Text"/>
                <a:sym typeface="Red Hat Text"/>
              </a:rPr>
              <a:t>D - Delete</a:t>
            </a:r>
            <a:endParaRPr>
              <a:latin typeface="Red Hat Text"/>
              <a:ea typeface="Red Hat Text"/>
              <a:cs typeface="Red Hat Text"/>
              <a:sym typeface="Red Hat Text"/>
            </a:endParaRPr>
          </a:p>
        </p:txBody>
      </p:sp>
      <p:pic>
        <p:nvPicPr>
          <p:cNvPr id="6432" name="Google Shape;6432;p501"/>
          <p:cNvPicPr preferRelativeResize="0"/>
          <p:nvPr/>
        </p:nvPicPr>
        <p:blipFill rotWithShape="1">
          <a:blip r:embed="rId5">
            <a:alphaModFix/>
          </a:blip>
          <a:srcRect b="35182" l="25202" r="27119" t="0"/>
          <a:stretch/>
        </p:blipFill>
        <p:spPr>
          <a:xfrm>
            <a:off x="4192450" y="4086498"/>
            <a:ext cx="476775" cy="705600"/>
          </a:xfrm>
          <a:prstGeom prst="rect">
            <a:avLst/>
          </a:prstGeom>
          <a:noFill/>
          <a:ln>
            <a:noFill/>
          </a:ln>
        </p:spPr>
      </p:pic>
      <p:pic>
        <p:nvPicPr>
          <p:cNvPr id="6433" name="Google Shape;6433;p501"/>
          <p:cNvPicPr preferRelativeResize="0"/>
          <p:nvPr/>
        </p:nvPicPr>
        <p:blipFill>
          <a:blip r:embed="rId6">
            <a:alphaModFix/>
          </a:blip>
          <a:stretch>
            <a:fillRect/>
          </a:stretch>
        </p:blipFill>
        <p:spPr>
          <a:xfrm>
            <a:off x="6327008" y="5228188"/>
            <a:ext cx="577167" cy="712149"/>
          </a:xfrm>
          <a:prstGeom prst="rect">
            <a:avLst/>
          </a:prstGeom>
          <a:noFill/>
          <a:ln>
            <a:noFill/>
          </a:ln>
        </p:spPr>
      </p:pic>
      <p:pic>
        <p:nvPicPr>
          <p:cNvPr id="6434" name="Google Shape;6434;p501"/>
          <p:cNvPicPr preferRelativeResize="0"/>
          <p:nvPr/>
        </p:nvPicPr>
        <p:blipFill>
          <a:blip r:embed="rId7">
            <a:alphaModFix/>
          </a:blip>
          <a:stretch>
            <a:fillRect/>
          </a:stretch>
        </p:blipFill>
        <p:spPr>
          <a:xfrm>
            <a:off x="5184026" y="5224871"/>
            <a:ext cx="577175" cy="718789"/>
          </a:xfrm>
          <a:prstGeom prst="rect">
            <a:avLst/>
          </a:prstGeom>
          <a:noFill/>
          <a:ln>
            <a:noFill/>
          </a:ln>
        </p:spPr>
      </p:pic>
      <p:cxnSp>
        <p:nvCxnSpPr>
          <p:cNvPr id="6435" name="Google Shape;6435;p501"/>
          <p:cNvCxnSpPr/>
          <p:nvPr/>
        </p:nvCxnSpPr>
        <p:spPr>
          <a:xfrm>
            <a:off x="5588000" y="4872175"/>
            <a:ext cx="0" cy="277200"/>
          </a:xfrm>
          <a:prstGeom prst="straightConnector1">
            <a:avLst/>
          </a:prstGeom>
          <a:noFill/>
          <a:ln cap="flat" cmpd="sng" w="9525">
            <a:solidFill>
              <a:schemeClr val="dk2"/>
            </a:solidFill>
            <a:prstDash val="dash"/>
            <a:round/>
            <a:headEnd len="med" w="med" type="none"/>
            <a:tailEnd len="med" w="med" type="triangle"/>
          </a:ln>
        </p:spPr>
      </p:cxnSp>
      <p:cxnSp>
        <p:nvCxnSpPr>
          <p:cNvPr id="6436" name="Google Shape;6436;p501"/>
          <p:cNvCxnSpPr/>
          <p:nvPr/>
        </p:nvCxnSpPr>
        <p:spPr>
          <a:xfrm>
            <a:off x="6673275" y="4872175"/>
            <a:ext cx="0" cy="2772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0" name="Shape 6440"/>
        <p:cNvGrpSpPr/>
        <p:nvPr/>
      </p:nvGrpSpPr>
      <p:grpSpPr>
        <a:xfrm>
          <a:off x="0" y="0"/>
          <a:ext cx="0" cy="0"/>
          <a:chOff x="0" y="0"/>
          <a:chExt cx="0" cy="0"/>
        </a:xfrm>
      </p:grpSpPr>
      <p:sp>
        <p:nvSpPr>
          <p:cNvPr id="6441" name="Google Shape;6441;p50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442" name="Google Shape;6442;p502"/>
          <p:cNvPicPr preferRelativeResize="0"/>
          <p:nvPr/>
        </p:nvPicPr>
        <p:blipFill rotWithShape="1">
          <a:blip r:embed="rId3">
            <a:alphaModFix/>
          </a:blip>
          <a:srcRect b="0" l="0" r="0" t="0"/>
          <a:stretch/>
        </p:blipFill>
        <p:spPr>
          <a:xfrm>
            <a:off x="5289521" y="1733956"/>
            <a:ext cx="1197864" cy="1197864"/>
          </a:xfrm>
          <a:prstGeom prst="rect">
            <a:avLst/>
          </a:prstGeom>
          <a:noFill/>
          <a:ln>
            <a:noFill/>
          </a:ln>
        </p:spPr>
      </p:pic>
      <p:pic>
        <p:nvPicPr>
          <p:cNvPr id="6443" name="Google Shape;6443;p502"/>
          <p:cNvPicPr preferRelativeResize="0"/>
          <p:nvPr/>
        </p:nvPicPr>
        <p:blipFill>
          <a:blip r:embed="rId4">
            <a:alphaModFix/>
          </a:blip>
          <a:stretch>
            <a:fillRect/>
          </a:stretch>
        </p:blipFill>
        <p:spPr>
          <a:xfrm>
            <a:off x="5289506" y="3258718"/>
            <a:ext cx="1197875" cy="1197897"/>
          </a:xfrm>
          <a:prstGeom prst="rect">
            <a:avLst/>
          </a:prstGeom>
          <a:noFill/>
          <a:ln>
            <a:noFill/>
          </a:ln>
        </p:spPr>
      </p:pic>
      <p:pic>
        <p:nvPicPr>
          <p:cNvPr id="6444" name="Google Shape;6444;p502"/>
          <p:cNvPicPr preferRelativeResize="0"/>
          <p:nvPr/>
        </p:nvPicPr>
        <p:blipFill rotWithShape="1">
          <a:blip r:embed="rId5">
            <a:alphaModFix/>
          </a:blip>
          <a:srcRect b="0" l="109" r="119" t="0"/>
          <a:stretch/>
        </p:blipFill>
        <p:spPr>
          <a:xfrm>
            <a:off x="5289506" y="4783518"/>
            <a:ext cx="1197875" cy="1197897"/>
          </a:xfrm>
          <a:prstGeom prst="rect">
            <a:avLst/>
          </a:prstGeom>
          <a:noFill/>
          <a:ln>
            <a:noFill/>
          </a:ln>
        </p:spPr>
      </p:pic>
      <p:sp>
        <p:nvSpPr>
          <p:cNvPr id="6445" name="Google Shape;6445;p502"/>
          <p:cNvSpPr txBox="1"/>
          <p:nvPr/>
        </p:nvSpPr>
        <p:spPr>
          <a:xfrm>
            <a:off x="6810283" y="1733967"/>
            <a:ext cx="4660800" cy="347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Data Replication</a:t>
            </a:r>
            <a:endParaRPr sz="1900">
              <a:solidFill>
                <a:srgbClr val="EE0000"/>
              </a:solidFill>
              <a:latin typeface="Red Hat Text Medium"/>
              <a:ea typeface="Red Hat Text Medium"/>
              <a:cs typeface="Red Hat Text Medium"/>
              <a:sym typeface="Red Hat Text Medium"/>
            </a:endParaRPr>
          </a:p>
        </p:txBody>
      </p:sp>
      <p:sp>
        <p:nvSpPr>
          <p:cNvPr id="6446" name="Google Shape;6446;p502"/>
          <p:cNvSpPr txBox="1"/>
          <p:nvPr/>
        </p:nvSpPr>
        <p:spPr>
          <a:xfrm>
            <a:off x="6810283" y="2129167"/>
            <a:ext cx="4466100" cy="802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500">
                <a:latin typeface="Red Hat Text"/>
                <a:ea typeface="Red Hat Text"/>
                <a:cs typeface="Red Hat Text"/>
                <a:sym typeface="Red Hat Text"/>
              </a:rPr>
              <a:t>Replicate data to another Database</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Feed analytics system, data lake or data warehouse</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Feed data to other teams</a:t>
            </a:r>
            <a:endParaRPr sz="1500">
              <a:latin typeface="Red Hat Text"/>
              <a:ea typeface="Red Hat Text"/>
              <a:cs typeface="Red Hat Text"/>
              <a:sym typeface="Red Hat Text"/>
            </a:endParaRPr>
          </a:p>
        </p:txBody>
      </p:sp>
      <p:sp>
        <p:nvSpPr>
          <p:cNvPr id="6447" name="Google Shape;6447;p502"/>
          <p:cNvSpPr txBox="1"/>
          <p:nvPr/>
        </p:nvSpPr>
        <p:spPr>
          <a:xfrm>
            <a:off x="6810283" y="3258667"/>
            <a:ext cx="4660800" cy="347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Microservices</a:t>
            </a:r>
            <a:endParaRPr sz="1900">
              <a:solidFill>
                <a:srgbClr val="EE0000"/>
              </a:solidFill>
              <a:latin typeface="Red Hat Text Medium"/>
              <a:ea typeface="Red Hat Text Medium"/>
              <a:cs typeface="Red Hat Text Medium"/>
              <a:sym typeface="Red Hat Text Medium"/>
            </a:endParaRPr>
          </a:p>
        </p:txBody>
      </p:sp>
      <p:sp>
        <p:nvSpPr>
          <p:cNvPr id="6448" name="Google Shape;6448;p502"/>
          <p:cNvSpPr txBox="1"/>
          <p:nvPr/>
        </p:nvSpPr>
        <p:spPr>
          <a:xfrm>
            <a:off x="6810283" y="3653867"/>
            <a:ext cx="4466100" cy="802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500">
                <a:latin typeface="Red Hat Text"/>
                <a:ea typeface="Red Hat Text"/>
                <a:cs typeface="Red Hat Text"/>
                <a:sym typeface="Red Hat Text"/>
              </a:rPr>
              <a:t>Excellent fit for microservices architectures:</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Propagate data between services </a:t>
            </a:r>
            <a:r>
              <a:rPr lang="en" sz="1500">
                <a:latin typeface="Red Hat Text Medium"/>
                <a:ea typeface="Red Hat Text Medium"/>
                <a:cs typeface="Red Hat Text Medium"/>
                <a:sym typeface="Red Hat Text Medium"/>
              </a:rPr>
              <a:t>without coupling</a:t>
            </a:r>
            <a:endParaRPr sz="1500">
              <a:latin typeface="Red Hat Text Medium"/>
              <a:ea typeface="Red Hat Text Medium"/>
              <a:cs typeface="Red Hat Text Medium"/>
              <a:sym typeface="Red Hat Text Medium"/>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Each service keeps </a:t>
            </a:r>
            <a:r>
              <a:rPr lang="en" sz="1500">
                <a:latin typeface="Red Hat Text Medium"/>
                <a:ea typeface="Red Hat Text Medium"/>
                <a:cs typeface="Red Hat Text Medium"/>
                <a:sym typeface="Red Hat Text Medium"/>
              </a:rPr>
              <a:t>optimized views locally</a:t>
            </a:r>
            <a:endParaRPr sz="1500">
              <a:latin typeface="Red Hat Text Medium"/>
              <a:ea typeface="Red Hat Text Medium"/>
              <a:cs typeface="Red Hat Text Medium"/>
              <a:sym typeface="Red Hat Text Medium"/>
            </a:endParaRPr>
          </a:p>
        </p:txBody>
      </p:sp>
      <p:sp>
        <p:nvSpPr>
          <p:cNvPr id="6449" name="Google Shape;6449;p502"/>
          <p:cNvSpPr txBox="1"/>
          <p:nvPr/>
        </p:nvSpPr>
        <p:spPr>
          <a:xfrm>
            <a:off x="6810283" y="4783367"/>
            <a:ext cx="4660800" cy="347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Medium"/>
                <a:ea typeface="Red Hat Text Medium"/>
                <a:cs typeface="Red Hat Text Medium"/>
                <a:sym typeface="Red Hat Text Medium"/>
              </a:rPr>
              <a:t>Other Uses</a:t>
            </a:r>
            <a:endParaRPr sz="1900">
              <a:solidFill>
                <a:srgbClr val="EE0000"/>
              </a:solidFill>
              <a:latin typeface="Red Hat Text Medium"/>
              <a:ea typeface="Red Hat Text Medium"/>
              <a:cs typeface="Red Hat Text Medium"/>
              <a:sym typeface="Red Hat Text Medium"/>
            </a:endParaRPr>
          </a:p>
        </p:txBody>
      </p:sp>
      <p:sp>
        <p:nvSpPr>
          <p:cNvPr id="6450" name="Google Shape;6450;p502"/>
          <p:cNvSpPr txBox="1"/>
          <p:nvPr/>
        </p:nvSpPr>
        <p:spPr>
          <a:xfrm>
            <a:off x="6810283" y="5178567"/>
            <a:ext cx="4466100" cy="8028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0"/>
              </a:spcAft>
              <a:buNone/>
            </a:pPr>
            <a:r>
              <a:rPr lang="en" sz="1500">
                <a:latin typeface="Red Hat Text"/>
                <a:ea typeface="Red Hat Text"/>
                <a:cs typeface="Red Hat Text"/>
                <a:sym typeface="Red Hat Text"/>
              </a:rPr>
              <a:t>Auditing / Historization</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Update / Invalidate caches</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Enable full-text search </a:t>
            </a:r>
            <a:endParaRPr sz="1500">
              <a:latin typeface="Red Hat Text"/>
              <a:ea typeface="Red Hat Text"/>
              <a:cs typeface="Red Hat Text"/>
              <a:sym typeface="Red Hat Text"/>
            </a:endParaRPr>
          </a:p>
          <a:p>
            <a:pPr indent="0" lvl="0" marL="0" rtl="0" algn="l">
              <a:lnSpc>
                <a:spcPct val="140000"/>
              </a:lnSpc>
              <a:spcBef>
                <a:spcPts val="0"/>
              </a:spcBef>
              <a:spcAft>
                <a:spcPts val="0"/>
              </a:spcAft>
              <a:buNone/>
            </a:pPr>
            <a:r>
              <a:rPr lang="en" sz="1500">
                <a:latin typeface="Red Hat Text"/>
                <a:ea typeface="Red Hat Text"/>
                <a:cs typeface="Red Hat Text"/>
                <a:sym typeface="Red Hat Text"/>
              </a:rPr>
              <a:t>Update CQRS read models</a:t>
            </a:r>
            <a:endParaRPr sz="1500">
              <a:latin typeface="Red Hat Text"/>
              <a:ea typeface="Red Hat Text"/>
              <a:cs typeface="Red Hat Text"/>
              <a:sym typeface="Red Hat Text"/>
            </a:endParaRPr>
          </a:p>
        </p:txBody>
      </p:sp>
      <p:pic>
        <p:nvPicPr>
          <p:cNvPr id="6451" name="Google Shape;6451;p502"/>
          <p:cNvPicPr preferRelativeResize="0"/>
          <p:nvPr/>
        </p:nvPicPr>
        <p:blipFill>
          <a:blip r:embed="rId6">
            <a:alphaModFix/>
          </a:blip>
          <a:stretch>
            <a:fillRect/>
          </a:stretch>
        </p:blipFill>
        <p:spPr>
          <a:xfrm>
            <a:off x="1167633" y="3744567"/>
            <a:ext cx="3150253" cy="2425000"/>
          </a:xfrm>
          <a:prstGeom prst="rect">
            <a:avLst/>
          </a:prstGeom>
          <a:noFill/>
          <a:ln>
            <a:noFill/>
          </a:ln>
        </p:spPr>
      </p:pic>
      <p:pic>
        <p:nvPicPr>
          <p:cNvPr id="6452" name="Google Shape;6452;p502"/>
          <p:cNvPicPr preferRelativeResize="0"/>
          <p:nvPr/>
        </p:nvPicPr>
        <p:blipFill>
          <a:blip r:embed="rId7">
            <a:alphaModFix/>
          </a:blip>
          <a:stretch>
            <a:fillRect/>
          </a:stretch>
        </p:blipFill>
        <p:spPr>
          <a:xfrm>
            <a:off x="1269883" y="1657454"/>
            <a:ext cx="3047999" cy="1350885"/>
          </a:xfrm>
          <a:prstGeom prst="rect">
            <a:avLst/>
          </a:prstGeom>
          <a:noFill/>
          <a:ln>
            <a:noFill/>
          </a:ln>
        </p:spPr>
      </p:pic>
      <p:sp>
        <p:nvSpPr>
          <p:cNvPr id="6453" name="Google Shape;6453;p50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500"/>
              <a:buFont typeface="Arial"/>
              <a:buNone/>
            </a:pPr>
            <a:r>
              <a:rPr lang="en" sz="1100" u="sng">
                <a:solidFill>
                  <a:schemeClr val="accent5"/>
                </a:solidFill>
                <a:latin typeface="Red Hat Text"/>
                <a:ea typeface="Red Hat Text"/>
                <a:cs typeface="Red Hat Text"/>
                <a:sym typeface="Red Hat Text"/>
                <a:hlinkClick r:id="rId8">
                  <a:extLst>
                    <a:ext uri="{A12FA001-AC4F-418D-AE19-62706E023703}">
                      <ahyp:hlinkClr val="tx"/>
                    </a:ext>
                  </a:extLst>
                </a:hlinkClick>
              </a:rPr>
              <a:t>https://debezium.io</a:t>
            </a:r>
            <a:endParaRPr>
              <a:latin typeface="Red Hat Text"/>
              <a:ea typeface="Red Hat Text"/>
              <a:cs typeface="Red Hat Text"/>
              <a:sym typeface="Red Hat Text"/>
            </a:endParaRPr>
          </a:p>
        </p:txBody>
      </p:sp>
      <p:sp>
        <p:nvSpPr>
          <p:cNvPr id="6454" name="Google Shape;6454;p50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latin typeface="Red Hat Display"/>
                <a:ea typeface="Red Hat Display"/>
                <a:cs typeface="Red Hat Display"/>
                <a:sym typeface="Red Hat Display"/>
              </a:rPr>
              <a:t>Change Data Capture</a:t>
            </a:r>
            <a:endParaRPr>
              <a:latin typeface="Red Hat Display"/>
              <a:ea typeface="Red Hat Display"/>
              <a:cs typeface="Red Hat Display"/>
              <a:sym typeface="Red Hat Display"/>
            </a:endParaRPr>
          </a:p>
        </p:txBody>
      </p:sp>
      <p:sp>
        <p:nvSpPr>
          <p:cNvPr id="6455" name="Google Shape;6455;p502"/>
          <p:cNvSpPr txBox="1"/>
          <p:nvPr>
            <p:ph idx="1" type="subTitle"/>
          </p:nvPr>
        </p:nvSpPr>
        <p:spPr>
          <a:xfrm>
            <a:off x="443225" y="5329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000">
                <a:solidFill>
                  <a:schemeClr val="accent1"/>
                </a:solidFill>
                <a:latin typeface="Red Hat Text Medium"/>
                <a:ea typeface="Red Hat Text Medium"/>
                <a:cs typeface="Red Hat Text Medium"/>
                <a:sym typeface="Red Hat Text Medium"/>
              </a:rPr>
              <a:t>CHANGE DATA CAPTURE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9" name="Shape 6459"/>
        <p:cNvGrpSpPr/>
        <p:nvPr/>
      </p:nvGrpSpPr>
      <p:grpSpPr>
        <a:xfrm>
          <a:off x="0" y="0"/>
          <a:ext cx="0" cy="0"/>
          <a:chOff x="0" y="0"/>
          <a:chExt cx="0" cy="0"/>
        </a:xfrm>
      </p:grpSpPr>
      <p:sp>
        <p:nvSpPr>
          <p:cNvPr id="6460" name="Google Shape;6460;p50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Debezium</a:t>
            </a:r>
            <a:r>
              <a:rPr lang="en">
                <a:latin typeface="Red Hat Display"/>
                <a:ea typeface="Red Hat Display"/>
                <a:cs typeface="Red Hat Display"/>
                <a:sym typeface="Red Hat Display"/>
              </a:rPr>
              <a:t> Connectors</a:t>
            </a:r>
            <a:endParaRPr>
              <a:latin typeface="Red Hat Display"/>
              <a:ea typeface="Red Hat Display"/>
              <a:cs typeface="Red Hat Display"/>
              <a:sym typeface="Red Hat Display"/>
            </a:endParaRPr>
          </a:p>
        </p:txBody>
      </p:sp>
      <p:sp>
        <p:nvSpPr>
          <p:cNvPr id="6461" name="Google Shape;6461;p50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62" name="Google Shape;6462;p503"/>
          <p:cNvSpPr txBox="1"/>
          <p:nvPr>
            <p:ph idx="3" type="body"/>
          </p:nvPr>
        </p:nvSpPr>
        <p:spPr>
          <a:xfrm>
            <a:off x="1208325" y="1848650"/>
            <a:ext cx="7315200" cy="41148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Change Data Capture (CDC) connectors for Kafka Connect</a:t>
            </a:r>
            <a:endParaRPr sz="1800">
              <a:solidFill>
                <a:schemeClr val="dk1"/>
              </a:solidFill>
              <a:latin typeface="Red Hat Text"/>
              <a:ea typeface="Red Hat Text"/>
              <a:cs typeface="Red Hat Text"/>
              <a:sym typeface="Red Hat Text"/>
            </a:endParaRPr>
          </a:p>
          <a:p>
            <a:pPr indent="-342900" lvl="1" marL="914400" rtl="0" algn="l">
              <a:lnSpc>
                <a:spcPct val="115000"/>
              </a:lnSpc>
              <a:spcBef>
                <a:spcPts val="100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Component connects to selected database, reads its transaction log and publishes it as Kafka messages</a:t>
            </a:r>
            <a:endParaRPr sz="1800">
              <a:solidFill>
                <a:schemeClr val="dk1"/>
              </a:solidFill>
              <a:latin typeface="Red Hat Text"/>
              <a:ea typeface="Red Hat Text"/>
              <a:cs typeface="Red Hat Text"/>
              <a:sym typeface="Red Hat Text"/>
            </a:endParaRPr>
          </a:p>
          <a:p>
            <a:pPr indent="-342900" lvl="1" marL="914400" rtl="0" algn="l">
              <a:lnSpc>
                <a:spcPct val="115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Supported databases</a:t>
            </a:r>
            <a:endParaRPr sz="1800">
              <a:solidFill>
                <a:schemeClr val="dk1"/>
              </a:solidFill>
            </a:endParaRPr>
          </a:p>
          <a:p>
            <a:pPr indent="-342900" lvl="2" marL="1371600" rtl="0" algn="l">
              <a:lnSpc>
                <a:spcPct val="115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MySQL, PostgreSQL, MongoDB, SQL Server</a:t>
            </a:r>
            <a:endParaRPr sz="1800">
              <a:solidFill>
                <a:schemeClr val="dk1"/>
              </a:solidFill>
              <a:latin typeface="Red Hat Text"/>
              <a:ea typeface="Red Hat Text"/>
              <a:cs typeface="Red Hat Text"/>
              <a:sym typeface="Red Hat Text"/>
            </a:endParaRPr>
          </a:p>
          <a:p>
            <a:pPr indent="-342900" lvl="2" marL="1371600" rtl="0" algn="l">
              <a:lnSpc>
                <a:spcPct val="115000"/>
              </a:lnSpc>
              <a:spcBef>
                <a:spcPts val="0"/>
              </a:spcBef>
              <a:spcAft>
                <a:spcPts val="0"/>
              </a:spcAft>
              <a:buClr>
                <a:schemeClr val="dk1"/>
              </a:buClr>
              <a:buSzPts val="1800"/>
              <a:buFont typeface="Overpass"/>
              <a:buChar char="■"/>
            </a:pPr>
            <a:r>
              <a:rPr lang="en" sz="1800">
                <a:solidFill>
                  <a:schemeClr val="dk1"/>
                </a:solidFill>
              </a:rPr>
              <a:t>DB2 Technical Preview</a:t>
            </a:r>
            <a:endParaRPr sz="1800">
              <a:solidFill>
                <a:schemeClr val="dk1"/>
              </a:solidFill>
            </a:endParaRPr>
          </a:p>
          <a:p>
            <a:pPr indent="-342900" lvl="1" marL="914400" rtl="0" algn="l">
              <a:lnSpc>
                <a:spcPct val="115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The Kafka messages can be send for example in JSON format</a:t>
            </a:r>
            <a:endParaRPr sz="1800">
              <a:solidFill>
                <a:schemeClr val="dk1"/>
              </a:solidFill>
              <a:latin typeface="Red Hat Text"/>
              <a:ea typeface="Red Hat Text"/>
              <a:cs typeface="Red Hat Text"/>
              <a:sym typeface="Red Hat Text"/>
            </a:endParaRPr>
          </a:p>
          <a:p>
            <a:pPr indent="-342900" lvl="0" marL="457200" rtl="0" algn="l">
              <a:lnSpc>
                <a:spcPct val="115000"/>
              </a:lnSpc>
              <a:spcBef>
                <a:spcPts val="100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Makes it easy to integrate DB based applications into Kafka</a:t>
            </a:r>
            <a:endParaRPr sz="1800">
              <a:solidFill>
                <a:schemeClr val="dk1"/>
              </a:solidFill>
              <a:latin typeface="Red Hat Text"/>
              <a:ea typeface="Red Hat Text"/>
              <a:cs typeface="Red Hat Text"/>
              <a:sym typeface="Red Hat Text"/>
            </a:endParaRPr>
          </a:p>
          <a:p>
            <a:pPr indent="-342900" lvl="1" marL="914400" rtl="0" algn="l">
              <a:lnSpc>
                <a:spcPct val="115000"/>
              </a:lnSpc>
              <a:spcBef>
                <a:spcPts val="100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No need to write data to DB and send to Kafka</a:t>
            </a:r>
            <a:endParaRPr sz="1800">
              <a:solidFill>
                <a:schemeClr val="dk1"/>
              </a:solidFill>
              <a:latin typeface="Red Hat Text"/>
              <a:ea typeface="Red Hat Text"/>
              <a:cs typeface="Red Hat Text"/>
              <a:sym typeface="Red Hat Text"/>
            </a:endParaRPr>
          </a:p>
          <a:p>
            <a:pPr indent="-342900" lvl="1" marL="914400" rtl="0" algn="l">
              <a:lnSpc>
                <a:spcPct val="115000"/>
              </a:lnSpc>
              <a:spcBef>
                <a:spcPts val="0"/>
              </a:spcBef>
              <a:spcAft>
                <a:spcPts val="0"/>
              </a:spcAft>
              <a:buClr>
                <a:schemeClr val="dk1"/>
              </a:buClr>
              <a:buSzPts val="1800"/>
              <a:buFont typeface="Red Hat Text"/>
              <a:buChar char="○"/>
            </a:pPr>
            <a:r>
              <a:rPr lang="en" sz="1800">
                <a:solidFill>
                  <a:schemeClr val="dk1"/>
                </a:solidFill>
                <a:latin typeface="Red Hat Text"/>
                <a:ea typeface="Red Hat Text"/>
                <a:cs typeface="Red Hat Text"/>
                <a:sym typeface="Red Hat Text"/>
              </a:rPr>
              <a:t>Use cases like, for example, microservices integration and data replication</a:t>
            </a:r>
            <a:endParaRPr sz="1800">
              <a:solidFill>
                <a:schemeClr val="dk1"/>
              </a:solidFill>
              <a:latin typeface="Red Hat Text"/>
              <a:ea typeface="Red Hat Text"/>
              <a:cs typeface="Red Hat Text"/>
              <a:sym typeface="Red Hat Text"/>
            </a:endParaRPr>
          </a:p>
          <a:p>
            <a:pPr indent="0" lvl="0" marL="0" rtl="0" algn="l">
              <a:lnSpc>
                <a:spcPct val="115000"/>
              </a:lnSpc>
              <a:spcBef>
                <a:spcPts val="1000"/>
              </a:spcBef>
              <a:spcAft>
                <a:spcPts val="1000"/>
              </a:spcAft>
              <a:buNone/>
            </a:pPr>
            <a:r>
              <a:t/>
            </a:r>
            <a:endParaRPr sz="1800">
              <a:solidFill>
                <a:schemeClr val="dk1"/>
              </a:solidFill>
              <a:latin typeface="Red Hat Text"/>
              <a:ea typeface="Red Hat Text"/>
              <a:cs typeface="Red Hat Text"/>
              <a:sym typeface="Red Hat Text"/>
            </a:endParaRPr>
          </a:p>
        </p:txBody>
      </p:sp>
      <p:sp>
        <p:nvSpPr>
          <p:cNvPr id="6463" name="Google Shape;6463;p5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a:t>CHANGE DATA CAPTURE</a:t>
            </a:r>
            <a:endParaRPr sz="1000">
              <a:solidFill>
                <a:srgbClr val="EE0000"/>
              </a:solidFill>
              <a:latin typeface="Red Hat Text Medium"/>
              <a:ea typeface="Red Hat Text Medium"/>
              <a:cs typeface="Red Hat Text Medium"/>
              <a:sym typeface="Red Hat Text Medium"/>
            </a:endParaRPr>
          </a:p>
        </p:txBody>
      </p:sp>
      <p:pic>
        <p:nvPicPr>
          <p:cNvPr id="6464" name="Google Shape;6464;p503"/>
          <p:cNvPicPr preferRelativeResize="0"/>
          <p:nvPr/>
        </p:nvPicPr>
        <p:blipFill>
          <a:blip r:embed="rId3">
            <a:alphaModFix/>
          </a:blip>
          <a:stretch>
            <a:fillRect/>
          </a:stretch>
        </p:blipFill>
        <p:spPr>
          <a:xfrm>
            <a:off x="8684550" y="2029000"/>
            <a:ext cx="1359798" cy="942802"/>
          </a:xfrm>
          <a:prstGeom prst="rect">
            <a:avLst/>
          </a:prstGeom>
          <a:noFill/>
          <a:ln>
            <a:noFill/>
          </a:ln>
        </p:spPr>
      </p:pic>
      <p:pic>
        <p:nvPicPr>
          <p:cNvPr id="6465" name="Google Shape;6465;p503"/>
          <p:cNvPicPr preferRelativeResize="0"/>
          <p:nvPr/>
        </p:nvPicPr>
        <p:blipFill>
          <a:blip r:embed="rId4">
            <a:alphaModFix/>
          </a:blip>
          <a:stretch>
            <a:fillRect/>
          </a:stretch>
        </p:blipFill>
        <p:spPr>
          <a:xfrm>
            <a:off x="10134600" y="2206750"/>
            <a:ext cx="974925" cy="1005807"/>
          </a:xfrm>
          <a:prstGeom prst="rect">
            <a:avLst/>
          </a:prstGeom>
          <a:noFill/>
          <a:ln>
            <a:noFill/>
          </a:ln>
        </p:spPr>
      </p:pic>
      <p:pic>
        <p:nvPicPr>
          <p:cNvPr id="6466" name="Google Shape;6466;p503"/>
          <p:cNvPicPr preferRelativeResize="0"/>
          <p:nvPr/>
        </p:nvPicPr>
        <p:blipFill>
          <a:blip r:embed="rId5">
            <a:alphaModFix/>
          </a:blip>
          <a:stretch>
            <a:fillRect/>
          </a:stretch>
        </p:blipFill>
        <p:spPr>
          <a:xfrm>
            <a:off x="7767914" y="3154733"/>
            <a:ext cx="2366678" cy="639000"/>
          </a:xfrm>
          <a:prstGeom prst="rect">
            <a:avLst/>
          </a:prstGeom>
          <a:noFill/>
          <a:ln>
            <a:noFill/>
          </a:ln>
        </p:spPr>
      </p:pic>
      <p:pic>
        <p:nvPicPr>
          <p:cNvPr id="6467" name="Google Shape;6467;p503"/>
          <p:cNvPicPr preferRelativeResize="0"/>
          <p:nvPr/>
        </p:nvPicPr>
        <p:blipFill>
          <a:blip r:embed="rId6">
            <a:alphaModFix/>
          </a:blip>
          <a:stretch>
            <a:fillRect/>
          </a:stretch>
        </p:blipFill>
        <p:spPr>
          <a:xfrm>
            <a:off x="9808738" y="3380625"/>
            <a:ext cx="1626650" cy="1339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1" name="Shape 6471"/>
        <p:cNvGrpSpPr/>
        <p:nvPr/>
      </p:nvGrpSpPr>
      <p:grpSpPr>
        <a:xfrm>
          <a:off x="0" y="0"/>
          <a:ext cx="0" cy="0"/>
          <a:chOff x="0" y="0"/>
          <a:chExt cx="0" cy="0"/>
        </a:xfrm>
      </p:grpSpPr>
      <p:sp>
        <p:nvSpPr>
          <p:cNvPr id="6472" name="Google Shape;6472;p5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CHANGE DATA CAPTURE</a:t>
            </a:r>
            <a:endParaRPr/>
          </a:p>
        </p:txBody>
      </p:sp>
      <p:sp>
        <p:nvSpPr>
          <p:cNvPr id="6473" name="Google Shape;6473;p50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74" name="Google Shape;6474;p50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Debezium Architecture</a:t>
            </a:r>
            <a:endParaRPr/>
          </a:p>
        </p:txBody>
      </p:sp>
      <p:pic>
        <p:nvPicPr>
          <p:cNvPr id="6475" name="Google Shape;6475;p504"/>
          <p:cNvPicPr preferRelativeResize="0"/>
          <p:nvPr/>
        </p:nvPicPr>
        <p:blipFill>
          <a:blip r:embed="rId3">
            <a:alphaModFix/>
          </a:blip>
          <a:stretch>
            <a:fillRect/>
          </a:stretch>
        </p:blipFill>
        <p:spPr>
          <a:xfrm>
            <a:off x="152450" y="2078500"/>
            <a:ext cx="11887199" cy="270100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9" name="Shape 6479"/>
        <p:cNvGrpSpPr/>
        <p:nvPr/>
      </p:nvGrpSpPr>
      <p:grpSpPr>
        <a:xfrm>
          <a:off x="0" y="0"/>
          <a:ext cx="0" cy="0"/>
          <a:chOff x="0" y="0"/>
          <a:chExt cx="0" cy="0"/>
        </a:xfrm>
      </p:grpSpPr>
      <p:sp>
        <p:nvSpPr>
          <p:cNvPr id="6480" name="Google Shape;6480;p50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Cases and Applications</a:t>
            </a:r>
            <a:endParaRPr/>
          </a:p>
        </p:txBody>
      </p:sp>
      <p:sp>
        <p:nvSpPr>
          <p:cNvPr id="6481" name="Google Shape;6481;p5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000">
                <a:solidFill>
                  <a:schemeClr val="accent1"/>
                </a:solidFill>
                <a:latin typeface="Red Hat Text Medium"/>
                <a:ea typeface="Red Hat Text Medium"/>
                <a:cs typeface="Red Hat Text Medium"/>
                <a:sym typeface="Red Hat Text Medium"/>
              </a:rPr>
              <a:t>CHANGE DATA CAPTURE</a:t>
            </a:r>
            <a:endParaRPr/>
          </a:p>
        </p:txBody>
      </p:sp>
      <p:sp>
        <p:nvSpPr>
          <p:cNvPr id="6482" name="Google Shape;6482;p50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483" name="Google Shape;6483;p505"/>
          <p:cNvSpPr txBox="1"/>
          <p:nvPr/>
        </p:nvSpPr>
        <p:spPr>
          <a:xfrm>
            <a:off x="1031525" y="3038363"/>
            <a:ext cx="2771400" cy="880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Red Hat Text"/>
                <a:ea typeface="Red Hat Text"/>
                <a:cs typeface="Red Hat Text"/>
                <a:sym typeface="Red Hat Text"/>
              </a:rPr>
              <a:t>Rebuild user activity tracking pipeline as a set of real-time publish-subscribe feeds. </a:t>
            </a:r>
            <a:endParaRPr>
              <a:latin typeface="Red Hat Text"/>
              <a:ea typeface="Red Hat Text"/>
              <a:cs typeface="Red Hat Text"/>
              <a:sym typeface="Red Hat Text"/>
            </a:endParaRPr>
          </a:p>
        </p:txBody>
      </p:sp>
      <p:pic>
        <p:nvPicPr>
          <p:cNvPr id="6484" name="Google Shape;6484;p505"/>
          <p:cNvPicPr preferRelativeResize="0"/>
          <p:nvPr/>
        </p:nvPicPr>
        <p:blipFill rotWithShape="1">
          <a:blip r:embed="rId3">
            <a:alphaModFix/>
          </a:blip>
          <a:srcRect b="0" l="8264" r="8256" t="0"/>
          <a:stretch/>
        </p:blipFill>
        <p:spPr>
          <a:xfrm>
            <a:off x="1955640" y="1731989"/>
            <a:ext cx="704460" cy="843884"/>
          </a:xfrm>
          <a:prstGeom prst="rect">
            <a:avLst/>
          </a:prstGeom>
          <a:noFill/>
          <a:ln>
            <a:noFill/>
          </a:ln>
        </p:spPr>
      </p:pic>
      <p:sp>
        <p:nvSpPr>
          <p:cNvPr id="6485" name="Google Shape;6485;p505"/>
          <p:cNvSpPr txBox="1"/>
          <p:nvPr/>
        </p:nvSpPr>
        <p:spPr>
          <a:xfrm>
            <a:off x="742775"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Red Hat Text Medium"/>
                <a:ea typeface="Red Hat Text Medium"/>
                <a:cs typeface="Red Hat Text Medium"/>
                <a:sym typeface="Red Hat Text Medium"/>
              </a:rPr>
              <a:t>Web Site Activity Tracker</a:t>
            </a:r>
            <a:endParaRPr sz="1600">
              <a:solidFill>
                <a:srgbClr val="EE0000"/>
              </a:solidFill>
              <a:latin typeface="Red Hat Text Medium"/>
              <a:ea typeface="Red Hat Text Medium"/>
              <a:cs typeface="Red Hat Text Medium"/>
              <a:sym typeface="Red Hat Text Medium"/>
            </a:endParaRPr>
          </a:p>
        </p:txBody>
      </p:sp>
      <p:sp>
        <p:nvSpPr>
          <p:cNvPr id="6486" name="Google Shape;6486;p505"/>
          <p:cNvSpPr txBox="1"/>
          <p:nvPr/>
        </p:nvSpPr>
        <p:spPr>
          <a:xfrm>
            <a:off x="4399188" y="3038363"/>
            <a:ext cx="30201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Red Hat Text"/>
                <a:ea typeface="Red Hat Text"/>
                <a:cs typeface="Red Hat Text"/>
                <a:sym typeface="Red Hat Text"/>
              </a:rPr>
              <a:t>Aggregation of statistics from distributed applications to produce centralized feeds of operational data.</a:t>
            </a:r>
            <a:endParaRPr>
              <a:latin typeface="Red Hat Text"/>
              <a:ea typeface="Red Hat Text"/>
              <a:cs typeface="Red Hat Text"/>
              <a:sym typeface="Red Hat Text"/>
            </a:endParaRPr>
          </a:p>
        </p:txBody>
      </p:sp>
      <p:sp>
        <p:nvSpPr>
          <p:cNvPr id="6487" name="Google Shape;6487;p505"/>
          <p:cNvSpPr txBox="1"/>
          <p:nvPr/>
        </p:nvSpPr>
        <p:spPr>
          <a:xfrm>
            <a:off x="4234800"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Red Hat Text Medium"/>
                <a:ea typeface="Red Hat Text Medium"/>
                <a:cs typeface="Red Hat Text Medium"/>
                <a:sym typeface="Red Hat Text Medium"/>
              </a:rPr>
              <a:t>Metrics</a:t>
            </a:r>
            <a:endParaRPr sz="1600">
              <a:solidFill>
                <a:srgbClr val="EE0000"/>
              </a:solidFill>
              <a:latin typeface="Red Hat Text Medium"/>
              <a:ea typeface="Red Hat Text Medium"/>
              <a:cs typeface="Red Hat Text Medium"/>
              <a:sym typeface="Red Hat Text Medium"/>
            </a:endParaRPr>
          </a:p>
        </p:txBody>
      </p:sp>
      <p:pic>
        <p:nvPicPr>
          <p:cNvPr id="6488" name="Google Shape;6488;p505"/>
          <p:cNvPicPr preferRelativeResize="0"/>
          <p:nvPr/>
        </p:nvPicPr>
        <p:blipFill>
          <a:blip r:embed="rId4">
            <a:alphaModFix/>
          </a:blip>
          <a:stretch>
            <a:fillRect/>
          </a:stretch>
        </p:blipFill>
        <p:spPr>
          <a:xfrm>
            <a:off x="5469125" y="1713818"/>
            <a:ext cx="880225" cy="880225"/>
          </a:xfrm>
          <a:prstGeom prst="rect">
            <a:avLst/>
          </a:prstGeom>
          <a:noFill/>
          <a:ln>
            <a:noFill/>
          </a:ln>
        </p:spPr>
      </p:pic>
      <p:sp>
        <p:nvSpPr>
          <p:cNvPr id="6489" name="Google Shape;6489;p505"/>
          <p:cNvSpPr txBox="1"/>
          <p:nvPr/>
        </p:nvSpPr>
        <p:spPr>
          <a:xfrm>
            <a:off x="8086818" y="3038363"/>
            <a:ext cx="3348900" cy="967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Red Hat Text"/>
                <a:ea typeface="Red Hat Text"/>
                <a:cs typeface="Red Hat Text"/>
                <a:sym typeface="Red Hat Text"/>
              </a:rPr>
              <a:t>   Centralized collection of log files in a highly-available store, enabling real-time streaming access to log activity.</a:t>
            </a:r>
            <a:endParaRPr sz="1200">
              <a:latin typeface="Red Hat Text"/>
              <a:ea typeface="Red Hat Text"/>
              <a:cs typeface="Red Hat Text"/>
              <a:sym typeface="Red Hat Text"/>
            </a:endParaRPr>
          </a:p>
        </p:txBody>
      </p:sp>
      <p:sp>
        <p:nvSpPr>
          <p:cNvPr id="6490" name="Google Shape;6490;p505"/>
          <p:cNvSpPr txBox="1"/>
          <p:nvPr/>
        </p:nvSpPr>
        <p:spPr>
          <a:xfrm>
            <a:off x="8048331" y="2688354"/>
            <a:ext cx="3348900" cy="361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Red Hat Text Medium"/>
                <a:ea typeface="Red Hat Text Medium"/>
                <a:cs typeface="Red Hat Text Medium"/>
                <a:sym typeface="Red Hat Text Medium"/>
              </a:rPr>
              <a:t>Log Aggregation</a:t>
            </a:r>
            <a:endParaRPr sz="1600">
              <a:solidFill>
                <a:srgbClr val="EE0000"/>
              </a:solidFill>
              <a:latin typeface="Red Hat Text Medium"/>
              <a:ea typeface="Red Hat Text Medium"/>
              <a:cs typeface="Red Hat Text Medium"/>
              <a:sym typeface="Red Hat Text Medium"/>
            </a:endParaRPr>
          </a:p>
        </p:txBody>
      </p:sp>
      <p:pic>
        <p:nvPicPr>
          <p:cNvPr id="6491" name="Google Shape;6491;p505"/>
          <p:cNvPicPr preferRelativeResize="0"/>
          <p:nvPr/>
        </p:nvPicPr>
        <p:blipFill>
          <a:blip r:embed="rId5">
            <a:alphaModFix/>
          </a:blip>
          <a:stretch>
            <a:fillRect/>
          </a:stretch>
        </p:blipFill>
        <p:spPr>
          <a:xfrm>
            <a:off x="9299599" y="1692256"/>
            <a:ext cx="923350" cy="923350"/>
          </a:xfrm>
          <a:prstGeom prst="rect">
            <a:avLst/>
          </a:prstGeom>
          <a:noFill/>
          <a:ln>
            <a:noFill/>
          </a:ln>
        </p:spPr>
      </p:pic>
      <p:sp>
        <p:nvSpPr>
          <p:cNvPr id="6492" name="Google Shape;6492;p505"/>
          <p:cNvSpPr txBox="1"/>
          <p:nvPr/>
        </p:nvSpPr>
        <p:spPr>
          <a:xfrm>
            <a:off x="2330800" y="5071612"/>
            <a:ext cx="3348900" cy="269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Red Hat Text Medium"/>
                <a:ea typeface="Red Hat Text Medium"/>
                <a:cs typeface="Red Hat Text Medium"/>
                <a:sym typeface="Red Hat Text Medium"/>
              </a:rPr>
              <a:t>Stream Processing</a:t>
            </a:r>
            <a:endParaRPr sz="1600">
              <a:solidFill>
                <a:srgbClr val="EE0000"/>
              </a:solidFill>
              <a:latin typeface="Red Hat Text Medium"/>
              <a:ea typeface="Red Hat Text Medium"/>
              <a:cs typeface="Red Hat Text Medium"/>
              <a:sym typeface="Red Hat Text Medium"/>
            </a:endParaRPr>
          </a:p>
        </p:txBody>
      </p:sp>
      <p:sp>
        <p:nvSpPr>
          <p:cNvPr id="6493" name="Google Shape;6493;p505"/>
          <p:cNvSpPr txBox="1"/>
          <p:nvPr/>
        </p:nvSpPr>
        <p:spPr>
          <a:xfrm>
            <a:off x="2455363" y="5381525"/>
            <a:ext cx="28989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Red Hat Text"/>
                <a:ea typeface="Red Hat Text"/>
                <a:cs typeface="Red Hat Text"/>
                <a:sym typeface="Red Hat Text"/>
              </a:rPr>
              <a:t>Enables continuous, real-time applications built to react to, process, or transform streams.</a:t>
            </a:r>
            <a:endParaRPr>
              <a:latin typeface="Red Hat Text"/>
              <a:ea typeface="Red Hat Text"/>
              <a:cs typeface="Red Hat Text"/>
              <a:sym typeface="Red Hat Text"/>
            </a:endParaRPr>
          </a:p>
        </p:txBody>
      </p:sp>
      <p:sp>
        <p:nvSpPr>
          <p:cNvPr id="6494" name="Google Shape;6494;p505"/>
          <p:cNvSpPr txBox="1"/>
          <p:nvPr/>
        </p:nvSpPr>
        <p:spPr>
          <a:xfrm>
            <a:off x="6225025" y="5381525"/>
            <a:ext cx="2898900" cy="843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a:latin typeface="Red Hat Text"/>
                <a:ea typeface="Red Hat Text"/>
                <a:cs typeface="Red Hat Text"/>
                <a:sym typeface="Red Hat Text"/>
              </a:rPr>
              <a:t>Captures streams of events or data changes and feeds these to other data systems.</a:t>
            </a:r>
            <a:endParaRPr>
              <a:latin typeface="Red Hat Text"/>
              <a:ea typeface="Red Hat Text"/>
              <a:cs typeface="Red Hat Text"/>
              <a:sym typeface="Red Hat Text"/>
            </a:endParaRPr>
          </a:p>
        </p:txBody>
      </p:sp>
      <p:pic>
        <p:nvPicPr>
          <p:cNvPr id="6495" name="Google Shape;6495;p505"/>
          <p:cNvPicPr preferRelativeResize="0"/>
          <p:nvPr/>
        </p:nvPicPr>
        <p:blipFill>
          <a:blip r:embed="rId6">
            <a:alphaModFix/>
          </a:blip>
          <a:stretch>
            <a:fillRect/>
          </a:stretch>
        </p:blipFill>
        <p:spPr>
          <a:xfrm>
            <a:off x="3565138" y="4105652"/>
            <a:ext cx="880225" cy="882679"/>
          </a:xfrm>
          <a:prstGeom prst="rect">
            <a:avLst/>
          </a:prstGeom>
          <a:noFill/>
          <a:ln>
            <a:noFill/>
          </a:ln>
        </p:spPr>
      </p:pic>
      <p:pic>
        <p:nvPicPr>
          <p:cNvPr id="6496" name="Google Shape;6496;p505"/>
          <p:cNvPicPr preferRelativeResize="0"/>
          <p:nvPr/>
        </p:nvPicPr>
        <p:blipFill>
          <a:blip r:embed="rId7">
            <a:alphaModFix/>
          </a:blip>
          <a:stretch>
            <a:fillRect/>
          </a:stretch>
        </p:blipFill>
        <p:spPr>
          <a:xfrm>
            <a:off x="7212800" y="4085318"/>
            <a:ext cx="923347" cy="923347"/>
          </a:xfrm>
          <a:prstGeom prst="rect">
            <a:avLst/>
          </a:prstGeom>
          <a:noFill/>
          <a:ln>
            <a:noFill/>
          </a:ln>
        </p:spPr>
      </p:pic>
      <p:sp>
        <p:nvSpPr>
          <p:cNvPr id="6497" name="Google Shape;6497;p505"/>
          <p:cNvSpPr txBox="1"/>
          <p:nvPr/>
        </p:nvSpPr>
        <p:spPr>
          <a:xfrm>
            <a:off x="6096000" y="5071612"/>
            <a:ext cx="3348900" cy="2691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600">
                <a:solidFill>
                  <a:srgbClr val="EE0000"/>
                </a:solidFill>
                <a:latin typeface="Red Hat Text Medium"/>
                <a:ea typeface="Red Hat Text Medium"/>
                <a:cs typeface="Red Hat Text Medium"/>
                <a:sym typeface="Red Hat Text Medium"/>
              </a:rPr>
              <a:t>Data Integration</a:t>
            </a:r>
            <a:endParaRPr sz="1600">
              <a:solidFill>
                <a:srgbClr val="EE0000"/>
              </a:solidFill>
              <a:latin typeface="Red Hat Text Medium"/>
              <a:ea typeface="Red Hat Text Medium"/>
              <a:cs typeface="Red Hat Text Medium"/>
              <a:sym typeface="Red Hat Text Medium"/>
            </a:endParaRPr>
          </a:p>
        </p:txBody>
      </p:sp>
      <p:sp>
        <p:nvSpPr>
          <p:cNvPr id="6498" name="Google Shape;6498;p50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
              <a:t>Source: </a:t>
            </a:r>
            <a:r>
              <a:rPr lang="en" sz="600" u="sng">
                <a:solidFill>
                  <a:schemeClr val="hlink"/>
                </a:solidFill>
                <a:hlinkClick r:id="rId8"/>
              </a:rPr>
              <a:t>https://kafka.apache.org/uses</a:t>
            </a:r>
            <a:r>
              <a:rPr lang="en" sz="600"/>
              <a:t> </a:t>
            </a:r>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8" name="Shape 5538"/>
        <p:cNvGrpSpPr/>
        <p:nvPr/>
      </p:nvGrpSpPr>
      <p:grpSpPr>
        <a:xfrm>
          <a:off x="0" y="0"/>
          <a:ext cx="0" cy="0"/>
          <a:chOff x="0" y="0"/>
          <a:chExt cx="0" cy="0"/>
        </a:xfrm>
      </p:grpSpPr>
      <p:sp>
        <p:nvSpPr>
          <p:cNvPr id="5539" name="Google Shape;5539;p4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540" name="Google Shape;5540;p461"/>
          <p:cNvPicPr preferRelativeResize="0"/>
          <p:nvPr/>
        </p:nvPicPr>
        <p:blipFill rotWithShape="1">
          <a:blip r:embed="rId3">
            <a:alphaModFix/>
          </a:blip>
          <a:srcRect b="23292" l="0" r="0" t="23297"/>
          <a:stretch/>
        </p:blipFill>
        <p:spPr>
          <a:xfrm>
            <a:off x="0" y="0"/>
            <a:ext cx="12192001" cy="6857999"/>
          </a:xfrm>
          <a:prstGeom prst="rect">
            <a:avLst/>
          </a:prstGeom>
          <a:noFill/>
          <a:ln>
            <a:noFill/>
          </a:ln>
        </p:spPr>
      </p:pic>
      <p:sp>
        <p:nvSpPr>
          <p:cNvPr id="5541" name="Google Shape;5541;p461"/>
          <p:cNvSpPr txBox="1"/>
          <p:nvPr/>
        </p:nvSpPr>
        <p:spPr>
          <a:xfrm>
            <a:off x="2368042" y="163808"/>
            <a:ext cx="7455900" cy="24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Overpass Light"/>
                <a:ea typeface="Overpass Light"/>
                <a:cs typeface="Overpass Light"/>
                <a:sym typeface="Overpass Light"/>
              </a:rPr>
              <a:t>How does cloud change things?</a:t>
            </a:r>
            <a:endParaRPr sz="7200">
              <a:solidFill>
                <a:srgbClr val="FFFFFF"/>
              </a:solidFill>
              <a:latin typeface="Overpass Light"/>
              <a:ea typeface="Overpass Light"/>
              <a:cs typeface="Overpass Light"/>
              <a:sym typeface="Overpass Light"/>
            </a:endParaRPr>
          </a:p>
        </p:txBody>
      </p:sp>
      <p:pic>
        <p:nvPicPr>
          <p:cNvPr id="5542" name="Google Shape;5542;p461"/>
          <p:cNvPicPr preferRelativeResize="0"/>
          <p:nvPr/>
        </p:nvPicPr>
        <p:blipFill>
          <a:blip r:embed="rId4">
            <a:alphaModFix/>
          </a:blip>
          <a:stretch>
            <a:fillRect/>
          </a:stretch>
        </p:blipFill>
        <p:spPr>
          <a:xfrm>
            <a:off x="1118200" y="2595850"/>
            <a:ext cx="4265050" cy="3952275"/>
          </a:xfrm>
          <a:prstGeom prst="rect">
            <a:avLst/>
          </a:prstGeom>
          <a:noFill/>
          <a:ln>
            <a:noFill/>
          </a:ln>
        </p:spPr>
      </p:pic>
      <p:pic>
        <p:nvPicPr>
          <p:cNvPr id="5543" name="Google Shape;5543;p461"/>
          <p:cNvPicPr preferRelativeResize="0"/>
          <p:nvPr/>
        </p:nvPicPr>
        <p:blipFill>
          <a:blip r:embed="rId5">
            <a:alphaModFix/>
          </a:blip>
          <a:stretch>
            <a:fillRect/>
          </a:stretch>
        </p:blipFill>
        <p:spPr>
          <a:xfrm>
            <a:off x="6673150" y="2595875"/>
            <a:ext cx="4265050" cy="3955834"/>
          </a:xfrm>
          <a:prstGeom prst="rect">
            <a:avLst/>
          </a:prstGeom>
          <a:noFill/>
          <a:ln>
            <a:noFill/>
          </a:ln>
        </p:spPr>
      </p:pic>
      <p:sp>
        <p:nvSpPr>
          <p:cNvPr id="5544" name="Google Shape;5544;p461"/>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2" name="Shape 6502"/>
        <p:cNvGrpSpPr/>
        <p:nvPr/>
      </p:nvGrpSpPr>
      <p:grpSpPr>
        <a:xfrm>
          <a:off x="0" y="0"/>
          <a:ext cx="0" cy="0"/>
          <a:chOff x="0" y="0"/>
          <a:chExt cx="0" cy="0"/>
        </a:xfrm>
      </p:grpSpPr>
      <p:sp>
        <p:nvSpPr>
          <p:cNvPr id="6503" name="Google Shape;6503;p5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CHANGE DATA CAPTURE</a:t>
            </a:r>
            <a:endParaRPr/>
          </a:p>
        </p:txBody>
      </p:sp>
      <p:sp>
        <p:nvSpPr>
          <p:cNvPr id="6504" name="Google Shape;6504;p506"/>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Mono to micro: Strangler Pattern (CQRS)</a:t>
            </a:r>
            <a:endParaRPr/>
          </a:p>
        </p:txBody>
      </p:sp>
      <p:sp>
        <p:nvSpPr>
          <p:cNvPr id="6505" name="Google Shape;6505;p50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06" name="Google Shape;6506;p50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Photo: “</a:t>
            </a:r>
            <a:r>
              <a:rPr lang="en" u="sng">
                <a:solidFill>
                  <a:schemeClr val="hlink"/>
                </a:solidFill>
                <a:hlinkClick r:id="rId3"/>
              </a:rPr>
              <a:t>Strangler vines on trees, seen on the Mount Sorrow hike</a:t>
            </a:r>
            <a:r>
              <a:rPr lang="en"/>
              <a:t>” by </a:t>
            </a:r>
            <a:r>
              <a:rPr lang="en" u="sng">
                <a:solidFill>
                  <a:schemeClr val="hlink"/>
                </a:solidFill>
                <a:hlinkClick r:id="rId4"/>
              </a:rPr>
              <a:t>cynren</a:t>
            </a:r>
            <a:r>
              <a:rPr lang="en"/>
              <a:t>, under </a:t>
            </a:r>
            <a:r>
              <a:rPr lang="en" u="sng">
                <a:solidFill>
                  <a:schemeClr val="hlink"/>
                </a:solidFill>
                <a:hlinkClick r:id="rId5"/>
              </a:rPr>
              <a:t>CC BY SA 2.0</a:t>
            </a:r>
            <a:endParaRPr/>
          </a:p>
        </p:txBody>
      </p:sp>
      <p:pic>
        <p:nvPicPr>
          <p:cNvPr id="6507" name="Google Shape;6507;p506"/>
          <p:cNvPicPr preferRelativeResize="0"/>
          <p:nvPr/>
        </p:nvPicPr>
        <p:blipFill>
          <a:blip r:embed="rId6">
            <a:alphaModFix/>
          </a:blip>
          <a:stretch>
            <a:fillRect/>
          </a:stretch>
        </p:blipFill>
        <p:spPr>
          <a:xfrm>
            <a:off x="5796765" y="1424950"/>
            <a:ext cx="598450" cy="966325"/>
          </a:xfrm>
          <a:prstGeom prst="rect">
            <a:avLst/>
          </a:prstGeom>
          <a:noFill/>
          <a:ln>
            <a:noFill/>
          </a:ln>
        </p:spPr>
      </p:pic>
      <p:pic>
        <p:nvPicPr>
          <p:cNvPr id="6508" name="Google Shape;6508;p506"/>
          <p:cNvPicPr preferRelativeResize="0"/>
          <p:nvPr/>
        </p:nvPicPr>
        <p:blipFill>
          <a:blip r:embed="rId7">
            <a:alphaModFix/>
          </a:blip>
          <a:stretch>
            <a:fillRect/>
          </a:stretch>
        </p:blipFill>
        <p:spPr>
          <a:xfrm>
            <a:off x="2754525" y="5115675"/>
            <a:ext cx="891735" cy="816300"/>
          </a:xfrm>
          <a:prstGeom prst="rect">
            <a:avLst/>
          </a:prstGeom>
          <a:noFill/>
          <a:ln>
            <a:noFill/>
          </a:ln>
        </p:spPr>
      </p:pic>
      <p:sp>
        <p:nvSpPr>
          <p:cNvPr id="6509" name="Google Shape;6509;p506"/>
          <p:cNvSpPr/>
          <p:nvPr/>
        </p:nvSpPr>
        <p:spPr>
          <a:xfrm>
            <a:off x="1931450" y="3677150"/>
            <a:ext cx="2538000" cy="642900"/>
          </a:xfrm>
          <a:prstGeom prst="roundRect">
            <a:avLst>
              <a:gd fmla="val 9066"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06"/>
          <p:cNvSpPr/>
          <p:nvPr/>
        </p:nvSpPr>
        <p:spPr>
          <a:xfrm>
            <a:off x="2135100" y="3835100"/>
            <a:ext cx="981300" cy="327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Customer</a:t>
            </a:r>
            <a:endParaRPr>
              <a:solidFill>
                <a:srgbClr val="FFFFFF"/>
              </a:solidFill>
              <a:latin typeface="Red Hat Text"/>
              <a:ea typeface="Red Hat Text"/>
              <a:cs typeface="Red Hat Text"/>
              <a:sym typeface="Red Hat Text"/>
            </a:endParaRPr>
          </a:p>
        </p:txBody>
      </p:sp>
      <p:sp>
        <p:nvSpPr>
          <p:cNvPr id="6511" name="Google Shape;6511;p506"/>
          <p:cNvSpPr/>
          <p:nvPr/>
        </p:nvSpPr>
        <p:spPr>
          <a:xfrm>
            <a:off x="3274350" y="3835100"/>
            <a:ext cx="372000" cy="327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sp>
        <p:nvSpPr>
          <p:cNvPr id="6512" name="Google Shape;6512;p506"/>
          <p:cNvSpPr/>
          <p:nvPr/>
        </p:nvSpPr>
        <p:spPr>
          <a:xfrm>
            <a:off x="3804300" y="3835100"/>
            <a:ext cx="372000" cy="327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Red Hat Text"/>
              <a:ea typeface="Red Hat Text"/>
              <a:cs typeface="Red Hat Text"/>
              <a:sym typeface="Red Hat Text"/>
            </a:endParaRPr>
          </a:p>
        </p:txBody>
      </p:sp>
      <p:cxnSp>
        <p:nvCxnSpPr>
          <p:cNvPr id="6513" name="Google Shape;6513;p506"/>
          <p:cNvCxnSpPr>
            <a:stCxn id="6514" idx="1"/>
            <a:endCxn id="6509" idx="0"/>
          </p:cNvCxnSpPr>
          <p:nvPr/>
        </p:nvCxnSpPr>
        <p:spPr>
          <a:xfrm flipH="1">
            <a:off x="3200400" y="3003225"/>
            <a:ext cx="2083500" cy="673800"/>
          </a:xfrm>
          <a:prstGeom prst="straightConnector1">
            <a:avLst/>
          </a:prstGeom>
          <a:noFill/>
          <a:ln cap="flat" cmpd="sng" w="19050">
            <a:solidFill>
              <a:schemeClr val="dk2"/>
            </a:solidFill>
            <a:prstDash val="solid"/>
            <a:round/>
            <a:headEnd len="med" w="med" type="triangle"/>
            <a:tailEnd len="med" w="med" type="triangle"/>
          </a:ln>
        </p:spPr>
      </p:cxnSp>
      <p:cxnSp>
        <p:nvCxnSpPr>
          <p:cNvPr id="6515" name="Google Shape;6515;p506"/>
          <p:cNvCxnSpPr>
            <a:stCxn id="6509" idx="2"/>
            <a:endCxn id="6508" idx="0"/>
          </p:cNvCxnSpPr>
          <p:nvPr/>
        </p:nvCxnSpPr>
        <p:spPr>
          <a:xfrm>
            <a:off x="3200450" y="4320050"/>
            <a:ext cx="0" cy="795600"/>
          </a:xfrm>
          <a:prstGeom prst="straightConnector1">
            <a:avLst/>
          </a:prstGeom>
          <a:noFill/>
          <a:ln cap="flat" cmpd="sng" w="19050">
            <a:solidFill>
              <a:schemeClr val="dk2"/>
            </a:solidFill>
            <a:prstDash val="solid"/>
            <a:round/>
            <a:headEnd len="med" w="med" type="triangle"/>
            <a:tailEnd len="med" w="med" type="triangle"/>
          </a:ln>
        </p:spPr>
      </p:cxnSp>
      <p:sp>
        <p:nvSpPr>
          <p:cNvPr id="6516" name="Google Shape;6516;p506"/>
          <p:cNvSpPr/>
          <p:nvPr/>
        </p:nvSpPr>
        <p:spPr>
          <a:xfrm>
            <a:off x="8098750" y="3789950"/>
            <a:ext cx="1097400" cy="4173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Customer’</a:t>
            </a:r>
            <a:endParaRPr>
              <a:solidFill>
                <a:srgbClr val="FFFFFF"/>
              </a:solidFill>
              <a:latin typeface="Red Hat Text"/>
              <a:ea typeface="Red Hat Text"/>
              <a:cs typeface="Red Hat Text"/>
              <a:sym typeface="Red Hat Text"/>
            </a:endParaRPr>
          </a:p>
        </p:txBody>
      </p:sp>
      <p:pic>
        <p:nvPicPr>
          <p:cNvPr id="6517" name="Google Shape;6517;p506"/>
          <p:cNvPicPr preferRelativeResize="0"/>
          <p:nvPr/>
        </p:nvPicPr>
        <p:blipFill>
          <a:blip r:embed="rId7">
            <a:alphaModFix/>
          </a:blip>
          <a:stretch>
            <a:fillRect/>
          </a:stretch>
        </p:blipFill>
        <p:spPr>
          <a:xfrm>
            <a:off x="8201588" y="5115675"/>
            <a:ext cx="891735" cy="816300"/>
          </a:xfrm>
          <a:prstGeom prst="rect">
            <a:avLst/>
          </a:prstGeom>
          <a:noFill/>
          <a:ln>
            <a:noFill/>
          </a:ln>
        </p:spPr>
      </p:pic>
      <p:sp>
        <p:nvSpPr>
          <p:cNvPr id="6514" name="Google Shape;6514;p506"/>
          <p:cNvSpPr/>
          <p:nvPr/>
        </p:nvSpPr>
        <p:spPr>
          <a:xfrm>
            <a:off x="5283900" y="2794575"/>
            <a:ext cx="1624200" cy="41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Router</a:t>
            </a:r>
            <a:endParaRPr>
              <a:latin typeface="Red Hat Text"/>
              <a:ea typeface="Red Hat Text"/>
              <a:cs typeface="Red Hat Text"/>
              <a:sym typeface="Red Hat Text"/>
            </a:endParaRPr>
          </a:p>
        </p:txBody>
      </p:sp>
      <p:cxnSp>
        <p:nvCxnSpPr>
          <p:cNvPr id="6518" name="Google Shape;6518;p506"/>
          <p:cNvCxnSpPr>
            <a:stCxn id="6516" idx="0"/>
            <a:endCxn id="6514" idx="3"/>
          </p:cNvCxnSpPr>
          <p:nvPr/>
        </p:nvCxnSpPr>
        <p:spPr>
          <a:xfrm rot="10800000">
            <a:off x="6908050" y="3003350"/>
            <a:ext cx="1739400" cy="786600"/>
          </a:xfrm>
          <a:prstGeom prst="straightConnector1">
            <a:avLst/>
          </a:prstGeom>
          <a:noFill/>
          <a:ln cap="flat" cmpd="sng" w="19050">
            <a:solidFill>
              <a:schemeClr val="accent1"/>
            </a:solidFill>
            <a:prstDash val="solid"/>
            <a:round/>
            <a:headEnd len="med" w="med" type="none"/>
            <a:tailEnd len="med" w="med" type="triangle"/>
          </a:ln>
        </p:spPr>
      </p:cxnSp>
      <p:cxnSp>
        <p:nvCxnSpPr>
          <p:cNvPr id="6519" name="Google Shape;6519;p506"/>
          <p:cNvCxnSpPr>
            <a:stCxn id="6507" idx="2"/>
            <a:endCxn id="6514" idx="0"/>
          </p:cNvCxnSpPr>
          <p:nvPr/>
        </p:nvCxnSpPr>
        <p:spPr>
          <a:xfrm>
            <a:off x="6095990" y="2391275"/>
            <a:ext cx="0" cy="403200"/>
          </a:xfrm>
          <a:prstGeom prst="straightConnector1">
            <a:avLst/>
          </a:prstGeom>
          <a:noFill/>
          <a:ln cap="flat" cmpd="sng" w="19050">
            <a:solidFill>
              <a:schemeClr val="dk2"/>
            </a:solidFill>
            <a:prstDash val="solid"/>
            <a:round/>
            <a:headEnd len="med" w="med" type="triangle"/>
            <a:tailEnd len="med" w="med" type="triangle"/>
          </a:ln>
        </p:spPr>
      </p:cxnSp>
      <p:sp>
        <p:nvSpPr>
          <p:cNvPr id="6520" name="Google Shape;6520;p506"/>
          <p:cNvSpPr/>
          <p:nvPr/>
        </p:nvSpPr>
        <p:spPr>
          <a:xfrm>
            <a:off x="4286150" y="5247225"/>
            <a:ext cx="891600" cy="55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ed Hat Text"/>
                <a:ea typeface="Red Hat Text"/>
                <a:cs typeface="Red Hat Text"/>
                <a:sym typeface="Red Hat Text"/>
              </a:rPr>
              <a:t>CDC</a:t>
            </a:r>
            <a:endParaRPr>
              <a:solidFill>
                <a:srgbClr val="FFFFFF"/>
              </a:solidFill>
              <a:latin typeface="Red Hat Text"/>
              <a:ea typeface="Red Hat Text"/>
              <a:cs typeface="Red Hat Text"/>
              <a:sym typeface="Red Hat Text"/>
            </a:endParaRPr>
          </a:p>
        </p:txBody>
      </p:sp>
      <p:cxnSp>
        <p:nvCxnSpPr>
          <p:cNvPr id="6521" name="Google Shape;6521;p506"/>
          <p:cNvCxnSpPr>
            <a:stCxn id="6508" idx="3"/>
            <a:endCxn id="6520" idx="1"/>
          </p:cNvCxnSpPr>
          <p:nvPr/>
        </p:nvCxnSpPr>
        <p:spPr>
          <a:xfrm>
            <a:off x="3646260" y="5523825"/>
            <a:ext cx="639900" cy="0"/>
          </a:xfrm>
          <a:prstGeom prst="straightConnector1">
            <a:avLst/>
          </a:prstGeom>
          <a:noFill/>
          <a:ln cap="flat" cmpd="sng" w="19050">
            <a:solidFill>
              <a:schemeClr val="accent1"/>
            </a:solidFill>
            <a:prstDash val="solid"/>
            <a:round/>
            <a:headEnd len="med" w="med" type="none"/>
            <a:tailEnd len="med" w="med" type="triangle"/>
          </a:ln>
        </p:spPr>
      </p:cxnSp>
      <p:cxnSp>
        <p:nvCxnSpPr>
          <p:cNvPr id="6522" name="Google Shape;6522;p506"/>
          <p:cNvCxnSpPr>
            <a:stCxn id="6520" idx="3"/>
            <a:endCxn id="6517" idx="1"/>
          </p:cNvCxnSpPr>
          <p:nvPr/>
        </p:nvCxnSpPr>
        <p:spPr>
          <a:xfrm>
            <a:off x="5177750" y="5523825"/>
            <a:ext cx="3023700" cy="0"/>
          </a:xfrm>
          <a:prstGeom prst="straightConnector1">
            <a:avLst/>
          </a:prstGeom>
          <a:noFill/>
          <a:ln cap="flat" cmpd="sng" w="19050">
            <a:solidFill>
              <a:schemeClr val="accent1"/>
            </a:solidFill>
            <a:prstDash val="solid"/>
            <a:round/>
            <a:headEnd len="med" w="med" type="none"/>
            <a:tailEnd len="med" w="med" type="triangle"/>
          </a:ln>
        </p:spPr>
      </p:cxnSp>
      <p:sp>
        <p:nvSpPr>
          <p:cNvPr id="6523" name="Google Shape;6523;p506"/>
          <p:cNvSpPr/>
          <p:nvPr/>
        </p:nvSpPr>
        <p:spPr>
          <a:xfrm>
            <a:off x="6985875" y="5199900"/>
            <a:ext cx="731700" cy="64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06"/>
          <p:cNvSpPr txBox="1"/>
          <p:nvPr/>
        </p:nvSpPr>
        <p:spPr>
          <a:xfrm>
            <a:off x="6827175" y="4861500"/>
            <a:ext cx="1049100" cy="2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Transformation</a:t>
            </a:r>
            <a:endParaRPr sz="1000">
              <a:latin typeface="Red Hat Text"/>
              <a:ea typeface="Red Hat Text"/>
              <a:cs typeface="Red Hat Text"/>
              <a:sym typeface="Red Hat Text"/>
            </a:endParaRPr>
          </a:p>
        </p:txBody>
      </p:sp>
      <p:sp>
        <p:nvSpPr>
          <p:cNvPr id="6525" name="Google Shape;6525;p506"/>
          <p:cNvSpPr txBox="1"/>
          <p:nvPr/>
        </p:nvSpPr>
        <p:spPr>
          <a:xfrm>
            <a:off x="3465750" y="2866663"/>
            <a:ext cx="1049100" cy="2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Reads /</a:t>
            </a:r>
            <a:endParaRPr sz="1000">
              <a:latin typeface="Red Hat Text"/>
              <a:ea typeface="Red Hat Text"/>
              <a:cs typeface="Red Hat Text"/>
              <a:sym typeface="Red Hat Text"/>
            </a:endParaRPr>
          </a:p>
          <a:p>
            <a:pPr indent="0" lvl="0" marL="0" rtl="0" algn="ctr">
              <a:spcBef>
                <a:spcPts val="0"/>
              </a:spcBef>
              <a:spcAft>
                <a:spcPts val="0"/>
              </a:spcAft>
              <a:buNone/>
            </a:pPr>
            <a:r>
              <a:rPr lang="en" sz="1000">
                <a:latin typeface="Red Hat Text"/>
                <a:ea typeface="Red Hat Text"/>
                <a:cs typeface="Red Hat Text"/>
                <a:sym typeface="Red Hat Text"/>
              </a:rPr>
              <a:t>Writes</a:t>
            </a:r>
            <a:endParaRPr sz="1000">
              <a:latin typeface="Red Hat Text"/>
              <a:ea typeface="Red Hat Text"/>
              <a:cs typeface="Red Hat Text"/>
              <a:sym typeface="Red Hat Text"/>
            </a:endParaRPr>
          </a:p>
        </p:txBody>
      </p:sp>
      <p:sp>
        <p:nvSpPr>
          <p:cNvPr id="6526" name="Google Shape;6526;p506"/>
          <p:cNvSpPr txBox="1"/>
          <p:nvPr/>
        </p:nvSpPr>
        <p:spPr>
          <a:xfrm>
            <a:off x="7677150" y="2899238"/>
            <a:ext cx="1049100" cy="2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Text"/>
                <a:ea typeface="Red Hat Text"/>
                <a:cs typeface="Red Hat Text"/>
                <a:sym typeface="Red Hat Text"/>
              </a:rPr>
              <a:t>Reads</a:t>
            </a:r>
            <a:endParaRPr sz="1000">
              <a:latin typeface="Red Hat Text"/>
              <a:ea typeface="Red Hat Text"/>
              <a:cs typeface="Red Hat Text"/>
              <a:sym typeface="Red Hat Text"/>
            </a:endParaRPr>
          </a:p>
        </p:txBody>
      </p:sp>
      <p:cxnSp>
        <p:nvCxnSpPr>
          <p:cNvPr id="6527" name="Google Shape;6527;p506"/>
          <p:cNvCxnSpPr>
            <a:stCxn id="6517" idx="0"/>
            <a:endCxn id="6516" idx="2"/>
          </p:cNvCxnSpPr>
          <p:nvPr/>
        </p:nvCxnSpPr>
        <p:spPr>
          <a:xfrm rot="10800000">
            <a:off x="8647455" y="4207275"/>
            <a:ext cx="0" cy="908400"/>
          </a:xfrm>
          <a:prstGeom prst="straightConnector1">
            <a:avLst/>
          </a:prstGeom>
          <a:noFill/>
          <a:ln cap="flat" cmpd="sng" w="19050">
            <a:solidFill>
              <a:schemeClr val="accent1"/>
            </a:solidFill>
            <a:prstDash val="solid"/>
            <a:round/>
            <a:headEnd len="med" w="med" type="none"/>
            <a:tailEnd len="med" w="med" type="triangle"/>
          </a:ln>
        </p:spPr>
      </p:cxnSp>
      <p:cxnSp>
        <p:nvCxnSpPr>
          <p:cNvPr id="6528" name="Google Shape;6528;p506"/>
          <p:cNvCxnSpPr/>
          <p:nvPr/>
        </p:nvCxnSpPr>
        <p:spPr>
          <a:xfrm>
            <a:off x="6087113" y="3318800"/>
            <a:ext cx="3900" cy="27384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32" name="Shape 6532"/>
        <p:cNvGrpSpPr/>
        <p:nvPr/>
      </p:nvGrpSpPr>
      <p:grpSpPr>
        <a:xfrm>
          <a:off x="0" y="0"/>
          <a:ext cx="0" cy="0"/>
          <a:chOff x="0" y="0"/>
          <a:chExt cx="0" cy="0"/>
        </a:xfrm>
      </p:grpSpPr>
      <p:sp>
        <p:nvSpPr>
          <p:cNvPr id="6533" name="Google Shape;6533;p507"/>
          <p:cNvSpPr txBox="1"/>
          <p:nvPr>
            <p:ph type="title"/>
          </p:nvPr>
        </p:nvSpPr>
        <p:spPr>
          <a:xfrm>
            <a:off x="5674100" y="1632950"/>
            <a:ext cx="5037300" cy="388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Integrate Kafka with </a:t>
            </a:r>
            <a:r>
              <a:rPr lang="en"/>
              <a:t>Apache Camel</a:t>
            </a:r>
            <a:endParaRPr/>
          </a:p>
        </p:txBody>
      </p:sp>
      <p:sp>
        <p:nvSpPr>
          <p:cNvPr id="6534" name="Google Shape;6534;p50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38" name="Shape 6538"/>
        <p:cNvGrpSpPr/>
        <p:nvPr/>
      </p:nvGrpSpPr>
      <p:grpSpPr>
        <a:xfrm>
          <a:off x="0" y="0"/>
          <a:ext cx="0" cy="0"/>
          <a:chOff x="0" y="0"/>
          <a:chExt cx="0" cy="0"/>
        </a:xfrm>
      </p:grpSpPr>
      <p:sp>
        <p:nvSpPr>
          <p:cNvPr id="6539" name="Google Shape;6539;p50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40" name="Google Shape;6540;p508"/>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https://access.redhat.com/documentation/en-us/red_hat_fuse/7.8/html/apache_camel_component_reference/kafka-component</a:t>
            </a:r>
            <a:r>
              <a:rPr lang="en"/>
              <a:t> </a:t>
            </a:r>
            <a:endParaRPr/>
          </a:p>
          <a:p>
            <a:pPr indent="0" lvl="0" marL="0" rtl="0" algn="l">
              <a:spcBef>
                <a:spcPts val="0"/>
              </a:spcBef>
              <a:spcAft>
                <a:spcPts val="0"/>
              </a:spcAft>
              <a:buNone/>
            </a:pPr>
            <a:r>
              <a:rPr lang="en" u="sng">
                <a:solidFill>
                  <a:schemeClr val="hlink"/>
                </a:solidFill>
                <a:hlinkClick r:id="rId4"/>
              </a:rPr>
              <a:t>https://access.redhat.com/documentation/en-us/red_hat_integration/2020-q4/html/getting_started_with_camel_kafka_connector/introduction-to-camel-kafka-connector</a:t>
            </a:r>
            <a:r>
              <a:rPr lang="en"/>
              <a:t> </a:t>
            </a:r>
            <a:endParaRPr/>
          </a:p>
        </p:txBody>
      </p:sp>
      <p:sp>
        <p:nvSpPr>
          <p:cNvPr id="6541" name="Google Shape;6541;p5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marR="0" rtl="0" algn="l">
              <a:lnSpc>
                <a:spcPct val="100000"/>
              </a:lnSpc>
              <a:spcBef>
                <a:spcPts val="0"/>
              </a:spcBef>
              <a:spcAft>
                <a:spcPts val="0"/>
              </a:spcAft>
              <a:buNone/>
            </a:pPr>
            <a:r>
              <a:rPr lang="en" sz="1000">
                <a:solidFill>
                  <a:schemeClr val="accent1"/>
                </a:solidFill>
                <a:latin typeface="Red Hat Text Medium"/>
                <a:ea typeface="Red Hat Text Medium"/>
                <a:cs typeface="Red Hat Text Medium"/>
                <a:sym typeface="Red Hat Text Medium"/>
              </a:rPr>
              <a:t>APACHE KAFKA CONNECTIVITY</a:t>
            </a:r>
            <a:endParaRPr sz="1000">
              <a:solidFill>
                <a:schemeClr val="accent1"/>
              </a:solidFill>
              <a:latin typeface="Red Hat Text Medium"/>
              <a:ea typeface="Red Hat Text Medium"/>
              <a:cs typeface="Red Hat Text Medium"/>
              <a:sym typeface="Red Hat Text Medium"/>
            </a:endParaRPr>
          </a:p>
        </p:txBody>
      </p:sp>
      <p:sp>
        <p:nvSpPr>
          <p:cNvPr id="6542" name="Google Shape;6542;p50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Apache Camel</a:t>
            </a:r>
            <a:endParaRPr/>
          </a:p>
        </p:txBody>
      </p:sp>
      <p:pic>
        <p:nvPicPr>
          <p:cNvPr id="6543" name="Google Shape;6543;p508"/>
          <p:cNvPicPr preferRelativeResize="0"/>
          <p:nvPr/>
        </p:nvPicPr>
        <p:blipFill rotWithShape="1">
          <a:blip r:embed="rId5">
            <a:alphaModFix/>
          </a:blip>
          <a:srcRect b="0" l="0" r="0" t="0"/>
          <a:stretch/>
        </p:blipFill>
        <p:spPr>
          <a:xfrm>
            <a:off x="3290753" y="1838863"/>
            <a:ext cx="1277150" cy="1277125"/>
          </a:xfrm>
          <a:prstGeom prst="rect">
            <a:avLst/>
          </a:prstGeom>
          <a:noFill/>
          <a:ln>
            <a:noFill/>
          </a:ln>
        </p:spPr>
      </p:pic>
      <p:sp>
        <p:nvSpPr>
          <p:cNvPr id="6544" name="Google Shape;6544;p508"/>
          <p:cNvSpPr txBox="1"/>
          <p:nvPr/>
        </p:nvSpPr>
        <p:spPr>
          <a:xfrm>
            <a:off x="2932885" y="3401633"/>
            <a:ext cx="1992900" cy="584700"/>
          </a:xfrm>
          <a:prstGeom prst="rect">
            <a:avLst/>
          </a:prstGeom>
          <a:noFill/>
          <a:ln>
            <a:noFill/>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Camel </a:t>
            </a:r>
            <a:endParaRPr sz="1500">
              <a:solidFill>
                <a:srgbClr val="FF0000"/>
              </a:solidFill>
              <a:latin typeface="Red Hat Text Medium"/>
              <a:ea typeface="Red Hat Text Medium"/>
              <a:cs typeface="Red Hat Text Medium"/>
              <a:sym typeface="Red Hat Text Medium"/>
            </a:endParaRPr>
          </a:p>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Kafka Component</a:t>
            </a:r>
            <a:endParaRPr sz="1500">
              <a:solidFill>
                <a:srgbClr val="FF0000"/>
              </a:solidFill>
              <a:latin typeface="Red Hat Text Medium"/>
              <a:ea typeface="Red Hat Text Medium"/>
              <a:cs typeface="Red Hat Text Medium"/>
              <a:sym typeface="Red Hat Text Medium"/>
            </a:endParaRPr>
          </a:p>
        </p:txBody>
      </p:sp>
      <p:sp>
        <p:nvSpPr>
          <p:cNvPr id="6545" name="Google Shape;6545;p508"/>
          <p:cNvSpPr txBox="1"/>
          <p:nvPr/>
        </p:nvSpPr>
        <p:spPr>
          <a:xfrm>
            <a:off x="2722135" y="4162783"/>
            <a:ext cx="24144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ed Hat Text"/>
                <a:ea typeface="Red Hat Text"/>
                <a:cs typeface="Red Hat Text"/>
                <a:sym typeface="Red Hat Text"/>
              </a:rPr>
              <a:t>The Kafka component is used for communicating with </a:t>
            </a:r>
            <a:r>
              <a:rPr lang="en" sz="1800">
                <a:solidFill>
                  <a:schemeClr val="accent1"/>
                </a:solidFill>
                <a:latin typeface="Red Hat Text"/>
                <a:ea typeface="Red Hat Text"/>
                <a:cs typeface="Red Hat Text"/>
                <a:sym typeface="Red Hat Text"/>
              </a:rPr>
              <a:t>Apache Kafka</a:t>
            </a:r>
            <a:r>
              <a:rPr lang="en" sz="1800">
                <a:latin typeface="Red Hat Text"/>
                <a:ea typeface="Red Hat Text"/>
                <a:cs typeface="Red Hat Text"/>
                <a:sym typeface="Red Hat Text"/>
              </a:rPr>
              <a:t> message broker.</a:t>
            </a:r>
            <a:endParaRPr sz="1800" u="none" cap="none" strike="noStrike">
              <a:solidFill>
                <a:srgbClr val="000000"/>
              </a:solidFill>
              <a:latin typeface="Red Hat Text"/>
              <a:ea typeface="Red Hat Text"/>
              <a:cs typeface="Red Hat Text"/>
              <a:sym typeface="Red Hat Text"/>
            </a:endParaRPr>
          </a:p>
        </p:txBody>
      </p:sp>
      <p:pic>
        <p:nvPicPr>
          <p:cNvPr id="6546" name="Google Shape;6546;p508"/>
          <p:cNvPicPr preferRelativeResize="0"/>
          <p:nvPr/>
        </p:nvPicPr>
        <p:blipFill rotWithShape="1">
          <a:blip r:embed="rId5">
            <a:alphaModFix/>
          </a:blip>
          <a:srcRect b="0" l="0" r="0" t="0"/>
          <a:stretch/>
        </p:blipFill>
        <p:spPr>
          <a:xfrm>
            <a:off x="6780099" y="1901676"/>
            <a:ext cx="1277150" cy="1277150"/>
          </a:xfrm>
          <a:prstGeom prst="rect">
            <a:avLst/>
          </a:prstGeom>
          <a:noFill/>
          <a:ln>
            <a:noFill/>
          </a:ln>
        </p:spPr>
      </p:pic>
      <p:sp>
        <p:nvSpPr>
          <p:cNvPr id="6547" name="Google Shape;6547;p508"/>
          <p:cNvSpPr txBox="1"/>
          <p:nvPr/>
        </p:nvSpPr>
        <p:spPr>
          <a:xfrm>
            <a:off x="6781865" y="3416008"/>
            <a:ext cx="2688000" cy="584700"/>
          </a:xfrm>
          <a:prstGeom prst="rect">
            <a:avLst/>
          </a:prstGeom>
          <a:noFill/>
          <a:ln>
            <a:noFill/>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Camel Kafka Connect Connectors</a:t>
            </a:r>
            <a:endParaRPr sz="1500">
              <a:solidFill>
                <a:srgbClr val="FF0000"/>
              </a:solidFill>
              <a:latin typeface="Red Hat Text Medium"/>
              <a:ea typeface="Red Hat Text Medium"/>
              <a:cs typeface="Red Hat Text Medium"/>
              <a:sym typeface="Red Hat Text Medium"/>
            </a:endParaRPr>
          </a:p>
        </p:txBody>
      </p:sp>
      <p:sp>
        <p:nvSpPr>
          <p:cNvPr id="6548" name="Google Shape;6548;p508"/>
          <p:cNvSpPr txBox="1"/>
          <p:nvPr/>
        </p:nvSpPr>
        <p:spPr>
          <a:xfrm>
            <a:off x="6837815" y="4162783"/>
            <a:ext cx="25761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ed Hat Text"/>
                <a:ea typeface="Red Hat Text"/>
                <a:cs typeface="Red Hat Text"/>
                <a:sym typeface="Red Hat Text"/>
              </a:rPr>
              <a:t>Camel Kafka Connector allows you to use </a:t>
            </a:r>
            <a:r>
              <a:rPr lang="en" sz="1800">
                <a:solidFill>
                  <a:schemeClr val="accent1"/>
                </a:solidFill>
                <a:latin typeface="Red Hat Text"/>
                <a:ea typeface="Red Hat Text"/>
                <a:cs typeface="Red Hat Text"/>
                <a:sym typeface="Red Hat Text"/>
              </a:rPr>
              <a:t>all</a:t>
            </a:r>
            <a:r>
              <a:rPr lang="en" sz="1800">
                <a:latin typeface="Red Hat Text"/>
                <a:ea typeface="Red Hat Text"/>
                <a:cs typeface="Red Hat Text"/>
                <a:sym typeface="Red Hat Text"/>
              </a:rPr>
              <a:t> Camel </a:t>
            </a:r>
            <a:r>
              <a:rPr lang="en" sz="1800">
                <a:solidFill>
                  <a:schemeClr val="accent1"/>
                </a:solidFill>
                <a:latin typeface="Red Hat Text"/>
                <a:ea typeface="Red Hat Text"/>
                <a:cs typeface="Red Hat Text"/>
                <a:sym typeface="Red Hat Text"/>
              </a:rPr>
              <a:t>components</a:t>
            </a:r>
            <a:r>
              <a:rPr lang="en" sz="1800">
                <a:latin typeface="Red Hat Text"/>
                <a:ea typeface="Red Hat Text"/>
                <a:cs typeface="Red Hat Text"/>
                <a:sym typeface="Red Hat Text"/>
              </a:rPr>
              <a:t> as Kafka Connect </a:t>
            </a:r>
            <a:r>
              <a:rPr lang="en" sz="1800">
                <a:solidFill>
                  <a:schemeClr val="accent1"/>
                </a:solidFill>
                <a:latin typeface="Red Hat Text"/>
                <a:ea typeface="Red Hat Text"/>
                <a:cs typeface="Red Hat Text"/>
                <a:sym typeface="Red Hat Text"/>
              </a:rPr>
              <a:t>connectors</a:t>
            </a:r>
            <a:endParaRPr sz="1800" u="none" cap="none" strike="noStrike">
              <a:solidFill>
                <a:schemeClr val="accent1"/>
              </a:solidFill>
              <a:latin typeface="Red Hat Text"/>
              <a:ea typeface="Red Hat Text"/>
              <a:cs typeface="Red Hat Text"/>
              <a:sym typeface="Red Hat Text"/>
            </a:endParaRPr>
          </a:p>
        </p:txBody>
      </p:sp>
      <p:pic>
        <p:nvPicPr>
          <p:cNvPr id="6549" name="Google Shape;6549;p508"/>
          <p:cNvPicPr preferRelativeResize="0"/>
          <p:nvPr/>
        </p:nvPicPr>
        <p:blipFill>
          <a:blip r:embed="rId6">
            <a:alphaModFix/>
          </a:blip>
          <a:stretch>
            <a:fillRect/>
          </a:stretch>
        </p:blipFill>
        <p:spPr>
          <a:xfrm>
            <a:off x="8141552" y="1901703"/>
            <a:ext cx="1487840" cy="12771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53" name="Shape 6553"/>
        <p:cNvGrpSpPr/>
        <p:nvPr/>
      </p:nvGrpSpPr>
      <p:grpSpPr>
        <a:xfrm>
          <a:off x="0" y="0"/>
          <a:ext cx="0" cy="0"/>
          <a:chOff x="0" y="0"/>
          <a:chExt cx="0" cy="0"/>
        </a:xfrm>
      </p:grpSpPr>
      <p:sp>
        <p:nvSpPr>
          <p:cNvPr id="6554" name="Google Shape;6554;p5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55" name="Google Shape;6555;p509"/>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3"/>
              </a:rPr>
              <a:t>https://access.redhat.com/documentation/en-us/red_hat_fuse/7.8/html/apache_camel_component_reference/kafka-component</a:t>
            </a:r>
            <a:r>
              <a:rPr lang="en"/>
              <a:t> </a:t>
            </a:r>
            <a:endParaRPr/>
          </a:p>
          <a:p>
            <a:pPr indent="0" lvl="0" marL="0" rtl="0" algn="l">
              <a:spcBef>
                <a:spcPts val="0"/>
              </a:spcBef>
              <a:spcAft>
                <a:spcPts val="0"/>
              </a:spcAft>
              <a:buNone/>
            </a:pPr>
            <a:r>
              <a:rPr lang="en" u="sng">
                <a:solidFill>
                  <a:schemeClr val="hlink"/>
                </a:solidFill>
                <a:hlinkClick r:id="rId4"/>
              </a:rPr>
              <a:t>https://access.redhat.com/documentation/en-us/red_hat_integration/2020-q4/html/getting_started_with_camel_kafka_connector/introduction-to-camel-kafka-connector</a:t>
            </a:r>
            <a:r>
              <a:rPr lang="en"/>
              <a:t> </a:t>
            </a:r>
            <a:endParaRPr/>
          </a:p>
        </p:txBody>
      </p:sp>
      <p:sp>
        <p:nvSpPr>
          <p:cNvPr id="6556" name="Google Shape;6556;p5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marR="0" rtl="0" algn="l">
              <a:lnSpc>
                <a:spcPct val="100000"/>
              </a:lnSpc>
              <a:spcBef>
                <a:spcPts val="0"/>
              </a:spcBef>
              <a:spcAft>
                <a:spcPts val="0"/>
              </a:spcAft>
              <a:buNone/>
            </a:pPr>
            <a:r>
              <a:rPr lang="en" sz="1000">
                <a:solidFill>
                  <a:schemeClr val="accent1"/>
                </a:solidFill>
                <a:latin typeface="Red Hat Text Medium"/>
                <a:ea typeface="Red Hat Text Medium"/>
                <a:cs typeface="Red Hat Text Medium"/>
                <a:sym typeface="Red Hat Text Medium"/>
              </a:rPr>
              <a:t>APACHE KAFKA CONNECTIVITY</a:t>
            </a:r>
            <a:endParaRPr sz="1000">
              <a:solidFill>
                <a:schemeClr val="accent1"/>
              </a:solidFill>
              <a:latin typeface="Red Hat Text Medium"/>
              <a:ea typeface="Red Hat Text Medium"/>
              <a:cs typeface="Red Hat Text Medium"/>
              <a:sym typeface="Red Hat Text Medium"/>
            </a:endParaRPr>
          </a:p>
        </p:txBody>
      </p:sp>
      <p:sp>
        <p:nvSpPr>
          <p:cNvPr id="6557" name="Google Shape;6557;p509"/>
          <p:cNvSpPr txBox="1"/>
          <p:nvPr>
            <p:ph type="title"/>
          </p:nvPr>
        </p:nvSpPr>
        <p:spPr>
          <a:xfrm>
            <a:off x="1752600" y="184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Which one to use?</a:t>
            </a:r>
            <a:endParaRPr/>
          </a:p>
        </p:txBody>
      </p:sp>
      <p:sp>
        <p:nvSpPr>
          <p:cNvPr id="6558" name="Google Shape;6558;p509"/>
          <p:cNvSpPr txBox="1"/>
          <p:nvPr/>
        </p:nvSpPr>
        <p:spPr>
          <a:xfrm>
            <a:off x="2243685" y="3810921"/>
            <a:ext cx="1992900" cy="584700"/>
          </a:xfrm>
          <a:prstGeom prst="rect">
            <a:avLst/>
          </a:prstGeom>
          <a:noFill/>
          <a:ln>
            <a:noFill/>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Camel </a:t>
            </a:r>
            <a:endParaRPr sz="1500">
              <a:solidFill>
                <a:srgbClr val="FF0000"/>
              </a:solidFill>
              <a:latin typeface="Red Hat Text Medium"/>
              <a:ea typeface="Red Hat Text Medium"/>
              <a:cs typeface="Red Hat Text Medium"/>
              <a:sym typeface="Red Hat Text Medium"/>
            </a:endParaRPr>
          </a:p>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Kafka Component</a:t>
            </a:r>
            <a:endParaRPr sz="1500">
              <a:solidFill>
                <a:srgbClr val="FF0000"/>
              </a:solidFill>
              <a:latin typeface="Red Hat Text Medium"/>
              <a:ea typeface="Red Hat Text Medium"/>
              <a:cs typeface="Red Hat Text Medium"/>
              <a:sym typeface="Red Hat Text Medium"/>
            </a:endParaRPr>
          </a:p>
        </p:txBody>
      </p:sp>
      <p:sp>
        <p:nvSpPr>
          <p:cNvPr id="6559" name="Google Shape;6559;p509"/>
          <p:cNvSpPr txBox="1"/>
          <p:nvPr/>
        </p:nvSpPr>
        <p:spPr>
          <a:xfrm>
            <a:off x="2032935" y="4669708"/>
            <a:ext cx="24144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ed Hat Text"/>
                <a:ea typeface="Red Hat Text"/>
                <a:cs typeface="Red Hat Text"/>
                <a:sym typeface="Red Hat Text"/>
              </a:rPr>
              <a:t>Users that require more control, like in transformations, and are are familiar with Camel DSLs</a:t>
            </a:r>
            <a:endParaRPr sz="1800" u="none" cap="none" strike="noStrike">
              <a:solidFill>
                <a:srgbClr val="000000"/>
              </a:solidFill>
              <a:latin typeface="Red Hat Text"/>
              <a:ea typeface="Red Hat Text"/>
              <a:cs typeface="Red Hat Text"/>
              <a:sym typeface="Red Hat Text"/>
            </a:endParaRPr>
          </a:p>
        </p:txBody>
      </p:sp>
      <p:sp>
        <p:nvSpPr>
          <p:cNvPr id="6560" name="Google Shape;6560;p509"/>
          <p:cNvSpPr txBox="1"/>
          <p:nvPr/>
        </p:nvSpPr>
        <p:spPr>
          <a:xfrm>
            <a:off x="7743177" y="3810920"/>
            <a:ext cx="2688000" cy="584700"/>
          </a:xfrm>
          <a:prstGeom prst="rect">
            <a:avLst/>
          </a:prstGeom>
          <a:noFill/>
          <a:ln>
            <a:noFill/>
          </a:ln>
        </p:spPr>
        <p:txBody>
          <a:bodyPr anchorCtr="0" anchor="ctr" bIns="91425" lIns="91425" spcFirstLastPara="1" rIns="91425" wrap="square" tIns="91425">
            <a:noAutofit/>
          </a:bodyPr>
          <a:lstStyle/>
          <a:p>
            <a:pPr indent="0" lvl="0" marL="0" marR="0" rtl="0" algn="ctr">
              <a:lnSpc>
                <a:spcPct val="114000"/>
              </a:lnSpc>
              <a:spcBef>
                <a:spcPts val="0"/>
              </a:spcBef>
              <a:spcAft>
                <a:spcPts val="0"/>
              </a:spcAft>
              <a:buNone/>
            </a:pPr>
            <a:r>
              <a:rPr lang="en" sz="1500">
                <a:solidFill>
                  <a:srgbClr val="FF0000"/>
                </a:solidFill>
                <a:latin typeface="Red Hat Text Medium"/>
                <a:ea typeface="Red Hat Text Medium"/>
                <a:cs typeface="Red Hat Text Medium"/>
                <a:sym typeface="Red Hat Text Medium"/>
              </a:rPr>
              <a:t>Camel Kafka Connect Connectors</a:t>
            </a:r>
            <a:endParaRPr sz="1500">
              <a:solidFill>
                <a:srgbClr val="FF0000"/>
              </a:solidFill>
              <a:latin typeface="Red Hat Text Medium"/>
              <a:ea typeface="Red Hat Text Medium"/>
              <a:cs typeface="Red Hat Text Medium"/>
              <a:sym typeface="Red Hat Text Medium"/>
            </a:endParaRPr>
          </a:p>
        </p:txBody>
      </p:sp>
      <p:sp>
        <p:nvSpPr>
          <p:cNvPr id="6561" name="Google Shape;6561;p509"/>
          <p:cNvSpPr txBox="1"/>
          <p:nvPr/>
        </p:nvSpPr>
        <p:spPr>
          <a:xfrm>
            <a:off x="7863302" y="4535633"/>
            <a:ext cx="25761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ed Hat Text"/>
                <a:ea typeface="Red Hat Text"/>
                <a:cs typeface="Red Hat Text"/>
                <a:sym typeface="Red Hat Text"/>
              </a:rPr>
              <a:t>Users coming from the Kafka world used to the config / no code ecosystem but require more connectors </a:t>
            </a:r>
            <a:endParaRPr sz="1800" u="none" cap="none" strike="noStrike">
              <a:solidFill>
                <a:schemeClr val="accent1"/>
              </a:solidFill>
              <a:latin typeface="Red Hat Text"/>
              <a:ea typeface="Red Hat Text"/>
              <a:cs typeface="Red Hat Text"/>
              <a:sym typeface="Red Hat Text"/>
            </a:endParaRPr>
          </a:p>
        </p:txBody>
      </p:sp>
      <p:pic>
        <p:nvPicPr>
          <p:cNvPr id="6562" name="Google Shape;6562;p509"/>
          <p:cNvPicPr preferRelativeResize="0"/>
          <p:nvPr/>
        </p:nvPicPr>
        <p:blipFill>
          <a:blip r:embed="rId5">
            <a:alphaModFix/>
          </a:blip>
          <a:stretch>
            <a:fillRect/>
          </a:stretch>
        </p:blipFill>
        <p:spPr>
          <a:xfrm>
            <a:off x="6151850" y="1081455"/>
            <a:ext cx="5870675" cy="2729470"/>
          </a:xfrm>
          <a:prstGeom prst="rect">
            <a:avLst/>
          </a:prstGeom>
          <a:noFill/>
          <a:ln>
            <a:noFill/>
          </a:ln>
        </p:spPr>
      </p:pic>
      <p:pic>
        <p:nvPicPr>
          <p:cNvPr id="6563" name="Google Shape;6563;p509"/>
          <p:cNvPicPr preferRelativeResize="0"/>
          <p:nvPr/>
        </p:nvPicPr>
        <p:blipFill>
          <a:blip r:embed="rId6">
            <a:alphaModFix/>
          </a:blip>
          <a:stretch>
            <a:fillRect/>
          </a:stretch>
        </p:blipFill>
        <p:spPr>
          <a:xfrm>
            <a:off x="10782950" y="2564475"/>
            <a:ext cx="706400" cy="706419"/>
          </a:xfrm>
          <a:prstGeom prst="rect">
            <a:avLst/>
          </a:prstGeom>
          <a:noFill/>
          <a:ln>
            <a:noFill/>
          </a:ln>
        </p:spPr>
      </p:pic>
      <p:pic>
        <p:nvPicPr>
          <p:cNvPr id="6564" name="Google Shape;6564;p509"/>
          <p:cNvPicPr preferRelativeResize="0"/>
          <p:nvPr/>
        </p:nvPicPr>
        <p:blipFill>
          <a:blip r:embed="rId7">
            <a:alphaModFix/>
          </a:blip>
          <a:stretch>
            <a:fillRect/>
          </a:stretch>
        </p:blipFill>
        <p:spPr>
          <a:xfrm>
            <a:off x="411361" y="1341325"/>
            <a:ext cx="5439376" cy="1657632"/>
          </a:xfrm>
          <a:prstGeom prst="rect">
            <a:avLst/>
          </a:prstGeom>
          <a:noFill/>
          <a:ln>
            <a:noFill/>
          </a:ln>
        </p:spPr>
      </p:pic>
      <p:pic>
        <p:nvPicPr>
          <p:cNvPr id="6565" name="Google Shape;6565;p509"/>
          <p:cNvPicPr preferRelativeResize="0"/>
          <p:nvPr/>
        </p:nvPicPr>
        <p:blipFill rotWithShape="1">
          <a:blip r:embed="rId8">
            <a:alphaModFix/>
          </a:blip>
          <a:srcRect b="0" l="0" r="0" t="0"/>
          <a:stretch/>
        </p:blipFill>
        <p:spPr>
          <a:xfrm>
            <a:off x="3318652" y="1230118"/>
            <a:ext cx="492925" cy="4929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9" name="Shape 6569"/>
        <p:cNvGrpSpPr/>
        <p:nvPr/>
      </p:nvGrpSpPr>
      <p:grpSpPr>
        <a:xfrm>
          <a:off x="0" y="0"/>
          <a:ext cx="0" cy="0"/>
          <a:chOff x="0" y="0"/>
          <a:chExt cx="0" cy="0"/>
        </a:xfrm>
      </p:grpSpPr>
      <p:sp>
        <p:nvSpPr>
          <p:cNvPr id="6570" name="Google Shape;6570;p51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Why Camel Kafka Connector?</a:t>
            </a:r>
            <a:endParaRPr/>
          </a:p>
        </p:txBody>
      </p:sp>
      <p:sp>
        <p:nvSpPr>
          <p:cNvPr id="6571" name="Google Shape;6571;p5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marR="0" rtl="0" algn="l">
              <a:lnSpc>
                <a:spcPct val="100000"/>
              </a:lnSpc>
              <a:spcBef>
                <a:spcPts val="0"/>
              </a:spcBef>
              <a:spcAft>
                <a:spcPts val="0"/>
              </a:spcAft>
              <a:buNone/>
            </a:pPr>
            <a:r>
              <a:rPr lang="en" sz="1000">
                <a:solidFill>
                  <a:schemeClr val="accent1"/>
                </a:solidFill>
                <a:latin typeface="Red Hat Text Medium"/>
                <a:ea typeface="Red Hat Text Medium"/>
                <a:cs typeface="Red Hat Text Medium"/>
                <a:sym typeface="Red Hat Text Medium"/>
              </a:rPr>
              <a:t>APACHE KAFKA CONNECTIVITY</a:t>
            </a:r>
            <a:endParaRPr sz="1000">
              <a:solidFill>
                <a:schemeClr val="accent1"/>
              </a:solidFill>
              <a:latin typeface="Red Hat Text Medium"/>
              <a:ea typeface="Red Hat Text Medium"/>
              <a:cs typeface="Red Hat Text Medium"/>
              <a:sym typeface="Red Hat Text Medium"/>
            </a:endParaRPr>
          </a:p>
        </p:txBody>
      </p:sp>
      <p:sp>
        <p:nvSpPr>
          <p:cNvPr id="6572" name="Google Shape;6572;p5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73" name="Google Shape;6573;p51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574" name="Google Shape;6574;p510"/>
          <p:cNvSpPr txBox="1"/>
          <p:nvPr/>
        </p:nvSpPr>
        <p:spPr>
          <a:xfrm>
            <a:off x="5662075" y="2082050"/>
            <a:ext cx="5486400" cy="3168600"/>
          </a:xfrm>
          <a:prstGeom prst="rect">
            <a:avLst/>
          </a:prstGeom>
          <a:noFill/>
          <a:ln>
            <a:noFill/>
          </a:ln>
        </p:spPr>
        <p:txBody>
          <a:bodyPr anchorCtr="0" anchor="t" bIns="0" lIns="0" spcFirstLastPara="1" rIns="0" wrap="square" tIns="0">
            <a:noAutofit/>
          </a:bodyPr>
          <a:lstStyle/>
          <a:p>
            <a:pPr indent="-419100" lvl="0" marL="609600" rtl="0" algn="l">
              <a:lnSpc>
                <a:spcPct val="150000"/>
              </a:lnSpc>
              <a:spcBef>
                <a:spcPts val="0"/>
              </a:spcBef>
              <a:spcAft>
                <a:spcPts val="0"/>
              </a:spcAft>
              <a:buClr>
                <a:srgbClr val="EE0000"/>
              </a:buClr>
              <a:buSzPts val="1800"/>
              <a:buFont typeface="Red Hat Text"/>
              <a:buChar char="▸"/>
            </a:pPr>
            <a:r>
              <a:rPr lang="en" sz="1800">
                <a:latin typeface="Red Hat Text"/>
                <a:ea typeface="Red Hat Text"/>
                <a:cs typeface="Red Hat Text"/>
                <a:sym typeface="Red Hat Text"/>
              </a:rPr>
              <a:t>Consolidate events stored in kafka into a Mongodb instance for reporting purposes (Mongodb Sink)</a:t>
            </a:r>
            <a:endParaRPr sz="1800">
              <a:latin typeface="Red Hat Text"/>
              <a:ea typeface="Red Hat Text"/>
              <a:cs typeface="Red Hat Text"/>
              <a:sym typeface="Red Hat Text"/>
            </a:endParaRPr>
          </a:p>
          <a:p>
            <a:pPr indent="-419100" lvl="0" marL="609600" rtl="0" algn="l">
              <a:lnSpc>
                <a:spcPct val="150000"/>
              </a:lnSpc>
              <a:spcBef>
                <a:spcPts val="0"/>
              </a:spcBef>
              <a:spcAft>
                <a:spcPts val="0"/>
              </a:spcAft>
              <a:buClr>
                <a:srgbClr val="EE0000"/>
              </a:buClr>
              <a:buSzPts val="1800"/>
              <a:buFont typeface="Red Hat Text"/>
              <a:buChar char="▸"/>
            </a:pPr>
            <a:r>
              <a:rPr lang="en" sz="1800">
                <a:latin typeface="Red Hat Text"/>
                <a:ea typeface="Red Hat Text"/>
                <a:cs typeface="Red Hat Text"/>
                <a:sym typeface="Red Hat Text"/>
              </a:rPr>
              <a:t>Consolidate events stored in kafka into an Elasticsearch instance for analytics purposes (Elasticsearch Sink)</a:t>
            </a:r>
            <a:endParaRPr sz="1800">
              <a:latin typeface="Red Hat Text"/>
              <a:ea typeface="Red Hat Text"/>
              <a:cs typeface="Red Hat Text"/>
              <a:sym typeface="Red Hat Text"/>
            </a:endParaRPr>
          </a:p>
          <a:p>
            <a:pPr indent="-419100" lvl="0" marL="609600" rtl="0" algn="l">
              <a:lnSpc>
                <a:spcPct val="150000"/>
              </a:lnSpc>
              <a:spcBef>
                <a:spcPts val="0"/>
              </a:spcBef>
              <a:spcAft>
                <a:spcPts val="0"/>
              </a:spcAft>
              <a:buClr>
                <a:srgbClr val="EE0000"/>
              </a:buClr>
              <a:buSzPts val="1800"/>
              <a:buFont typeface="Red Hat Text"/>
              <a:buChar char="▸"/>
            </a:pPr>
            <a:r>
              <a:rPr lang="en" sz="1800">
                <a:latin typeface="Red Hat Text"/>
                <a:ea typeface="Red Hat Text"/>
                <a:cs typeface="Red Hat Text"/>
                <a:sym typeface="Red Hat Text"/>
              </a:rPr>
              <a:t>Ingest transactional log events to further process and aggregate them (files source of syslog source)</a:t>
            </a:r>
            <a:endParaRPr sz="1800">
              <a:latin typeface="Red Hat Text"/>
              <a:ea typeface="Red Hat Text"/>
              <a:cs typeface="Red Hat Text"/>
              <a:sym typeface="Red Hat Text"/>
            </a:endParaRPr>
          </a:p>
          <a:p>
            <a:pPr indent="0" lvl="0" marL="0" rtl="0" algn="l">
              <a:lnSpc>
                <a:spcPct val="113000"/>
              </a:lnSpc>
              <a:spcBef>
                <a:spcPts val="0"/>
              </a:spcBef>
              <a:spcAft>
                <a:spcPts val="0"/>
              </a:spcAft>
              <a:buNone/>
            </a:pPr>
            <a:r>
              <a:t/>
            </a:r>
            <a:endParaRPr sz="1600">
              <a:latin typeface="Red Hat Text"/>
              <a:ea typeface="Red Hat Text"/>
              <a:cs typeface="Red Hat Text"/>
              <a:sym typeface="Red Hat Text"/>
            </a:endParaRPr>
          </a:p>
          <a:p>
            <a:pPr indent="0" lvl="0" marL="0" rtl="0" algn="l">
              <a:lnSpc>
                <a:spcPct val="113000"/>
              </a:lnSpc>
              <a:spcBef>
                <a:spcPts val="2000"/>
              </a:spcBef>
              <a:spcAft>
                <a:spcPts val="2000"/>
              </a:spcAft>
              <a:buNone/>
            </a:pPr>
            <a:r>
              <a:t/>
            </a:r>
            <a:endParaRPr sz="1600">
              <a:latin typeface="Red Hat Text"/>
              <a:ea typeface="Red Hat Text"/>
              <a:cs typeface="Red Hat Text"/>
              <a:sym typeface="Red Hat Text"/>
            </a:endParaRPr>
          </a:p>
        </p:txBody>
      </p:sp>
      <p:pic>
        <p:nvPicPr>
          <p:cNvPr id="6575" name="Google Shape;6575;p510"/>
          <p:cNvPicPr preferRelativeResize="0"/>
          <p:nvPr/>
        </p:nvPicPr>
        <p:blipFill>
          <a:blip r:embed="rId3">
            <a:alphaModFix/>
          </a:blip>
          <a:stretch>
            <a:fillRect/>
          </a:stretch>
        </p:blipFill>
        <p:spPr>
          <a:xfrm>
            <a:off x="1208400" y="2082058"/>
            <a:ext cx="3627650" cy="1686825"/>
          </a:xfrm>
          <a:prstGeom prst="rect">
            <a:avLst/>
          </a:prstGeom>
          <a:noFill/>
          <a:ln>
            <a:noFill/>
          </a:ln>
        </p:spPr>
      </p:pic>
      <p:pic>
        <p:nvPicPr>
          <p:cNvPr id="6576" name="Google Shape;6576;p510"/>
          <p:cNvPicPr preferRelativeResize="0"/>
          <p:nvPr/>
        </p:nvPicPr>
        <p:blipFill>
          <a:blip r:embed="rId4">
            <a:alphaModFix/>
          </a:blip>
          <a:stretch>
            <a:fillRect/>
          </a:stretch>
        </p:blipFill>
        <p:spPr>
          <a:xfrm>
            <a:off x="1208400" y="4332463"/>
            <a:ext cx="816300" cy="816300"/>
          </a:xfrm>
          <a:prstGeom prst="rect">
            <a:avLst/>
          </a:prstGeom>
          <a:noFill/>
          <a:ln>
            <a:noFill/>
          </a:ln>
        </p:spPr>
      </p:pic>
      <p:pic>
        <p:nvPicPr>
          <p:cNvPr id="6577" name="Google Shape;6577;p510"/>
          <p:cNvPicPr preferRelativeResize="0"/>
          <p:nvPr/>
        </p:nvPicPr>
        <p:blipFill>
          <a:blip r:embed="rId5">
            <a:alphaModFix/>
          </a:blip>
          <a:stretch>
            <a:fillRect/>
          </a:stretch>
        </p:blipFill>
        <p:spPr>
          <a:xfrm>
            <a:off x="2225625" y="4332464"/>
            <a:ext cx="877752" cy="816298"/>
          </a:xfrm>
          <a:prstGeom prst="rect">
            <a:avLst/>
          </a:prstGeom>
          <a:noFill/>
          <a:ln>
            <a:noFill/>
          </a:ln>
        </p:spPr>
      </p:pic>
      <p:pic>
        <p:nvPicPr>
          <p:cNvPr id="6578" name="Google Shape;6578;p510"/>
          <p:cNvPicPr preferRelativeResize="0"/>
          <p:nvPr/>
        </p:nvPicPr>
        <p:blipFill>
          <a:blip r:embed="rId6">
            <a:alphaModFix/>
          </a:blip>
          <a:stretch>
            <a:fillRect/>
          </a:stretch>
        </p:blipFill>
        <p:spPr>
          <a:xfrm>
            <a:off x="3304301" y="4301738"/>
            <a:ext cx="877750" cy="877750"/>
          </a:xfrm>
          <a:prstGeom prst="rect">
            <a:avLst/>
          </a:prstGeom>
          <a:noFill/>
          <a:ln>
            <a:noFill/>
          </a:ln>
        </p:spPr>
      </p:pic>
      <p:pic>
        <p:nvPicPr>
          <p:cNvPr id="6579" name="Google Shape;6579;p510"/>
          <p:cNvPicPr preferRelativeResize="0"/>
          <p:nvPr/>
        </p:nvPicPr>
        <p:blipFill>
          <a:blip r:embed="rId7">
            <a:alphaModFix/>
          </a:blip>
          <a:stretch>
            <a:fillRect/>
          </a:stretch>
        </p:blipFill>
        <p:spPr>
          <a:xfrm>
            <a:off x="4382976" y="4332471"/>
            <a:ext cx="816300" cy="8162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3" name="Shape 6583"/>
        <p:cNvGrpSpPr/>
        <p:nvPr/>
      </p:nvGrpSpPr>
      <p:grpSpPr>
        <a:xfrm>
          <a:off x="0" y="0"/>
          <a:ext cx="0" cy="0"/>
          <a:chOff x="0" y="0"/>
          <a:chExt cx="0" cy="0"/>
        </a:xfrm>
      </p:grpSpPr>
      <p:sp>
        <p:nvSpPr>
          <p:cNvPr id="6584" name="Google Shape;6584;p511"/>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Apache Camel </a:t>
            </a:r>
            <a:r>
              <a:rPr lang="en">
                <a:latin typeface="Red Hat Display"/>
                <a:ea typeface="Red Hat Display"/>
                <a:cs typeface="Red Hat Display"/>
                <a:sym typeface="Red Hat Display"/>
              </a:rPr>
              <a:t>Kafka </a:t>
            </a:r>
            <a:r>
              <a:rPr lang="en"/>
              <a:t>Connectors</a:t>
            </a:r>
            <a:endParaRPr>
              <a:latin typeface="Red Hat Display"/>
              <a:ea typeface="Red Hat Display"/>
              <a:cs typeface="Red Hat Display"/>
              <a:sym typeface="Red Hat Display"/>
            </a:endParaRPr>
          </a:p>
        </p:txBody>
      </p:sp>
      <p:sp>
        <p:nvSpPr>
          <p:cNvPr id="6585" name="Google Shape;6585;p51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586" name="Google Shape;6586;p511"/>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p>
            <a:pPr indent="-419100" lvl="0" marL="609600" marR="0" rtl="0" algn="l">
              <a:lnSpc>
                <a:spcPct val="150000"/>
              </a:lnSpc>
              <a:spcBef>
                <a:spcPts val="0"/>
              </a:spcBef>
              <a:spcAft>
                <a:spcPts val="0"/>
              </a:spcAft>
              <a:buSzPts val="1800"/>
              <a:buChar char="▸"/>
            </a:pPr>
            <a:r>
              <a:rPr lang="en" sz="1800"/>
              <a:t>A pool of </a:t>
            </a:r>
            <a:r>
              <a:rPr lang="en" sz="1800">
                <a:solidFill>
                  <a:schemeClr val="accent1"/>
                </a:solidFill>
              </a:rPr>
              <a:t>Kafka Connectors</a:t>
            </a:r>
            <a:r>
              <a:rPr lang="en" sz="1800"/>
              <a:t> built on top of Apache Camel</a:t>
            </a:r>
            <a:endParaRPr sz="1800"/>
          </a:p>
          <a:p>
            <a:pPr indent="-419100" lvl="0" marL="609600" marR="0" rtl="0" algn="l">
              <a:lnSpc>
                <a:spcPct val="150000"/>
              </a:lnSpc>
              <a:spcBef>
                <a:spcPts val="0"/>
              </a:spcBef>
              <a:spcAft>
                <a:spcPts val="0"/>
              </a:spcAft>
              <a:buSzPts val="1800"/>
              <a:buChar char="▸"/>
            </a:pPr>
            <a:r>
              <a:rPr lang="en" sz="1800"/>
              <a:t>Evolved as a sub-project of the Apache Camel when donated by Red Hat to the ASF on December 2019</a:t>
            </a:r>
            <a:endParaRPr sz="1400"/>
          </a:p>
          <a:p>
            <a:pPr indent="-419100" lvl="0" marL="609600" marR="0" rtl="0" algn="l">
              <a:lnSpc>
                <a:spcPct val="150000"/>
              </a:lnSpc>
              <a:spcBef>
                <a:spcPts val="0"/>
              </a:spcBef>
              <a:spcAft>
                <a:spcPts val="0"/>
              </a:spcAft>
              <a:buSzPts val="1800"/>
              <a:buChar char="▸"/>
            </a:pPr>
            <a:r>
              <a:rPr lang="en" sz="1800"/>
              <a:t>Reuses in a </a:t>
            </a:r>
            <a:r>
              <a:rPr lang="en" sz="1800">
                <a:solidFill>
                  <a:schemeClr val="accent1"/>
                </a:solidFill>
              </a:rPr>
              <a:t>simple way</a:t>
            </a:r>
            <a:r>
              <a:rPr lang="en" sz="1800"/>
              <a:t> most of the Camel components as Kafka sink and sources</a:t>
            </a:r>
            <a:endParaRPr sz="1800"/>
          </a:p>
          <a:p>
            <a:pPr indent="-419100" lvl="0" marL="609600" marR="0" rtl="0" algn="l">
              <a:lnSpc>
                <a:spcPct val="150000"/>
              </a:lnSpc>
              <a:spcBef>
                <a:spcPts val="0"/>
              </a:spcBef>
              <a:spcAft>
                <a:spcPts val="0"/>
              </a:spcAft>
              <a:buSzPts val="1800"/>
              <a:buChar char="▸"/>
            </a:pPr>
            <a:r>
              <a:rPr lang="en" sz="1800"/>
              <a:t>Creates a (</a:t>
            </a:r>
            <a:r>
              <a:rPr lang="en" sz="1800">
                <a:solidFill>
                  <a:schemeClr val="accent1"/>
                </a:solidFill>
              </a:rPr>
              <a:t>tiny</a:t>
            </a:r>
            <a:r>
              <a:rPr lang="en" sz="1800"/>
              <a:t>) layer between Camel and Kafka Connect</a:t>
            </a:r>
            <a:endParaRPr sz="1800"/>
          </a:p>
          <a:p>
            <a:pPr indent="-419100" lvl="0" marL="609600" marR="0" rtl="0" algn="l">
              <a:lnSpc>
                <a:spcPct val="150000"/>
              </a:lnSpc>
              <a:spcBef>
                <a:spcPts val="0"/>
              </a:spcBef>
              <a:spcAft>
                <a:spcPts val="0"/>
              </a:spcAft>
              <a:buSzPts val="1800"/>
              <a:buChar char="▸"/>
            </a:pPr>
            <a:r>
              <a:rPr lang="en" sz="1800"/>
              <a:t>Has been conceived to expose as little of Camel as possible to </a:t>
            </a:r>
            <a:r>
              <a:rPr lang="en" sz="1800"/>
              <a:t>appeal to a user who</a:t>
            </a:r>
            <a:r>
              <a:rPr lang="en" sz="1800"/>
              <a:t> comes from Kafka world</a:t>
            </a:r>
            <a:endParaRPr sz="1800"/>
          </a:p>
          <a:p>
            <a:pPr indent="-419100" lvl="0" marL="609600" marR="0" rtl="0" algn="l">
              <a:lnSpc>
                <a:spcPct val="150000"/>
              </a:lnSpc>
              <a:spcBef>
                <a:spcPts val="0"/>
              </a:spcBef>
              <a:spcAft>
                <a:spcPts val="0"/>
              </a:spcAft>
              <a:buSzPts val="1800"/>
              <a:buChar char="▸"/>
            </a:pPr>
            <a:r>
              <a:rPr lang="en" sz="1800"/>
              <a:t>Documentation and </a:t>
            </a:r>
            <a:r>
              <a:rPr lang="en" sz="1800" u="sng">
                <a:solidFill>
                  <a:schemeClr val="hlink"/>
                </a:solidFill>
                <a:hlinkClick r:id="rId3"/>
              </a:rPr>
              <a:t>connectors list</a:t>
            </a:r>
            <a:r>
              <a:rPr lang="en" sz="1800"/>
              <a:t> (&gt; 300++ connectors)</a:t>
            </a:r>
            <a:endParaRPr sz="1800"/>
          </a:p>
        </p:txBody>
      </p:sp>
      <p:sp>
        <p:nvSpPr>
          <p:cNvPr id="6587" name="Google Shape;6587;p51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u="sng">
                <a:solidFill>
                  <a:schemeClr val="hlink"/>
                </a:solidFill>
                <a:hlinkClick r:id="rId4"/>
              </a:rPr>
              <a:t>https://camel.apache.org/camel-kafka-connector/latest/connectors.html</a:t>
            </a:r>
            <a:endParaRPr/>
          </a:p>
        </p:txBody>
      </p:sp>
      <p:sp>
        <p:nvSpPr>
          <p:cNvPr id="6588" name="Google Shape;6588;p511"/>
          <p:cNvSpPr txBox="1"/>
          <p:nvPr/>
        </p:nvSpPr>
        <p:spPr>
          <a:xfrm>
            <a:off x="596725" y="224850"/>
            <a:ext cx="20409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1"/>
                </a:solidFill>
                <a:latin typeface="Red Hat Text Medium"/>
                <a:ea typeface="Red Hat Text Medium"/>
                <a:cs typeface="Red Hat Text Medium"/>
                <a:sym typeface="Red Hat Text Medium"/>
              </a:rPr>
              <a:t>APACHE CAMEL</a:t>
            </a:r>
            <a:endParaRPr>
              <a:latin typeface="Red Hat Text"/>
              <a:ea typeface="Red Hat Text"/>
              <a:cs typeface="Red Hat Text"/>
              <a:sym typeface="Red Hat Tex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2" name="Shape 6592"/>
        <p:cNvGrpSpPr/>
        <p:nvPr/>
      </p:nvGrpSpPr>
      <p:grpSpPr>
        <a:xfrm>
          <a:off x="0" y="0"/>
          <a:ext cx="0" cy="0"/>
          <a:chOff x="0" y="0"/>
          <a:chExt cx="0" cy="0"/>
        </a:xfrm>
      </p:grpSpPr>
      <p:sp>
        <p:nvSpPr>
          <p:cNvPr id="6593" name="Google Shape;6593;p51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6594" name="Google Shape;6594;p51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6595" name="Google Shape;6595;p5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9" name="Shape 6599"/>
        <p:cNvGrpSpPr/>
        <p:nvPr/>
      </p:nvGrpSpPr>
      <p:grpSpPr>
        <a:xfrm>
          <a:off x="0" y="0"/>
          <a:ext cx="0" cy="0"/>
          <a:chOff x="0" y="0"/>
          <a:chExt cx="0" cy="0"/>
        </a:xfrm>
      </p:grpSpPr>
      <p:sp>
        <p:nvSpPr>
          <p:cNvPr id="6600" name="Google Shape;6600;p513"/>
          <p:cNvSpPr/>
          <p:nvPr/>
        </p:nvSpPr>
        <p:spPr>
          <a:xfrm>
            <a:off x="1909400" y="3102475"/>
            <a:ext cx="9669600" cy="2606700"/>
          </a:xfrm>
          <a:prstGeom prst="roundRect">
            <a:avLst>
              <a:gd fmla="val 4291" name="adj"/>
            </a:avLst>
          </a:prstGeom>
          <a:noFill/>
          <a:ln cap="flat" cmpd="sng" w="952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1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602" name="Google Shape;6602;p513"/>
          <p:cNvSpPr txBox="1"/>
          <p:nvPr/>
        </p:nvSpPr>
        <p:spPr>
          <a:xfrm>
            <a:off x="1740000" y="533400"/>
            <a:ext cx="8712000" cy="1027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2600">
                <a:latin typeface="Red Hat Display"/>
                <a:ea typeface="Red Hat Display"/>
                <a:cs typeface="Red Hat Display"/>
                <a:sym typeface="Red Hat Display"/>
              </a:rPr>
              <a:t>Demo</a:t>
            </a:r>
            <a:r>
              <a:rPr b="1" lang="en" sz="2600">
                <a:latin typeface="Red Hat Display"/>
                <a:ea typeface="Red Hat Display"/>
                <a:cs typeface="Red Hat Display"/>
                <a:sym typeface="Red Hat Display"/>
              </a:rPr>
              <a:t> - Change Data Capture (CDC)</a:t>
            </a:r>
            <a:endParaRPr b="1" sz="2600">
              <a:latin typeface="Red Hat Display"/>
              <a:ea typeface="Red Hat Display"/>
              <a:cs typeface="Red Hat Display"/>
              <a:sym typeface="Red Hat Display"/>
            </a:endParaRPr>
          </a:p>
        </p:txBody>
      </p:sp>
      <p:pic>
        <p:nvPicPr>
          <p:cNvPr descr="Icon_RH_Software_Application-Window_RGB_Black.png" id="6603" name="Google Shape;6603;p513"/>
          <p:cNvPicPr preferRelativeResize="0"/>
          <p:nvPr/>
        </p:nvPicPr>
        <p:blipFill>
          <a:blip r:embed="rId3">
            <a:alphaModFix/>
          </a:blip>
          <a:stretch>
            <a:fillRect/>
          </a:stretch>
        </p:blipFill>
        <p:spPr>
          <a:xfrm>
            <a:off x="733592" y="1690630"/>
            <a:ext cx="1253200" cy="969836"/>
          </a:xfrm>
          <a:prstGeom prst="rect">
            <a:avLst/>
          </a:prstGeom>
          <a:noFill/>
          <a:ln>
            <a:noFill/>
          </a:ln>
        </p:spPr>
      </p:pic>
      <p:sp>
        <p:nvSpPr>
          <p:cNvPr id="6604" name="Google Shape;6604;p513"/>
          <p:cNvSpPr txBox="1"/>
          <p:nvPr/>
        </p:nvSpPr>
        <p:spPr>
          <a:xfrm>
            <a:off x="708792" y="1894679"/>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Enterprise</a:t>
            </a:r>
            <a:endParaRPr sz="1300">
              <a:latin typeface="Red Hat Text"/>
              <a:ea typeface="Red Hat Text"/>
              <a:cs typeface="Red Hat Text"/>
              <a:sym typeface="Red Hat Text"/>
            </a:endParaRPr>
          </a:p>
        </p:txBody>
      </p:sp>
      <p:pic>
        <p:nvPicPr>
          <p:cNvPr id="6605" name="Google Shape;6605;p513"/>
          <p:cNvPicPr preferRelativeResize="0"/>
          <p:nvPr/>
        </p:nvPicPr>
        <p:blipFill>
          <a:blip r:embed="rId4">
            <a:alphaModFix/>
          </a:blip>
          <a:stretch>
            <a:fillRect/>
          </a:stretch>
        </p:blipFill>
        <p:spPr>
          <a:xfrm>
            <a:off x="951355" y="3918381"/>
            <a:ext cx="817786" cy="969825"/>
          </a:xfrm>
          <a:prstGeom prst="rect">
            <a:avLst/>
          </a:prstGeom>
          <a:noFill/>
          <a:ln>
            <a:noFill/>
          </a:ln>
        </p:spPr>
      </p:pic>
      <p:cxnSp>
        <p:nvCxnSpPr>
          <p:cNvPr id="6606" name="Google Shape;6606;p513"/>
          <p:cNvCxnSpPr>
            <a:stCxn id="6603" idx="2"/>
            <a:endCxn id="6605" idx="0"/>
          </p:cNvCxnSpPr>
          <p:nvPr/>
        </p:nvCxnSpPr>
        <p:spPr>
          <a:xfrm>
            <a:off x="1360192" y="2660466"/>
            <a:ext cx="0" cy="1257900"/>
          </a:xfrm>
          <a:prstGeom prst="straightConnector1">
            <a:avLst/>
          </a:prstGeom>
          <a:noFill/>
          <a:ln cap="flat" cmpd="sng" w="19050">
            <a:solidFill>
              <a:srgbClr val="EE0000"/>
            </a:solidFill>
            <a:prstDash val="solid"/>
            <a:round/>
            <a:headEnd len="med" w="med" type="none"/>
            <a:tailEnd len="med" w="med" type="triangle"/>
          </a:ln>
        </p:spPr>
      </p:cxnSp>
      <p:sp>
        <p:nvSpPr>
          <p:cNvPr id="6607" name="Google Shape;6607;p513"/>
          <p:cNvSpPr/>
          <p:nvPr/>
        </p:nvSpPr>
        <p:spPr>
          <a:xfrm>
            <a:off x="3063550" y="3698888"/>
            <a:ext cx="2686200" cy="1408800"/>
          </a:xfrm>
          <a:prstGeom prst="roundRect">
            <a:avLst>
              <a:gd fmla="val 6008" name="adj"/>
            </a:avLst>
          </a:prstGeom>
          <a:solidFill>
            <a:srgbClr val="820000">
              <a:alpha val="37650"/>
            </a:srgbClr>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13"/>
          <p:cNvSpPr/>
          <p:nvPr/>
        </p:nvSpPr>
        <p:spPr>
          <a:xfrm>
            <a:off x="3295750" y="4593688"/>
            <a:ext cx="18588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   </a:t>
            </a:r>
            <a:endParaRPr>
              <a:solidFill>
                <a:schemeClr val="lt1"/>
              </a:solidFill>
              <a:latin typeface="Red Hat Display"/>
              <a:ea typeface="Red Hat Display"/>
              <a:cs typeface="Red Hat Display"/>
              <a:sym typeface="Red Hat Display"/>
            </a:endParaRPr>
          </a:p>
        </p:txBody>
      </p:sp>
      <p:sp>
        <p:nvSpPr>
          <p:cNvPr id="6609" name="Google Shape;6609;p513"/>
          <p:cNvSpPr/>
          <p:nvPr/>
        </p:nvSpPr>
        <p:spPr>
          <a:xfrm>
            <a:off x="3295750" y="4287788"/>
            <a:ext cx="20142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    |</a:t>
            </a:r>
            <a:endParaRPr>
              <a:solidFill>
                <a:schemeClr val="lt1"/>
              </a:solidFill>
              <a:latin typeface="Red Hat Display"/>
              <a:ea typeface="Red Hat Display"/>
              <a:cs typeface="Red Hat Display"/>
              <a:sym typeface="Red Hat Display"/>
            </a:endParaRPr>
          </a:p>
        </p:txBody>
      </p:sp>
      <p:sp>
        <p:nvSpPr>
          <p:cNvPr id="6610" name="Google Shape;6610;p513"/>
          <p:cNvSpPr/>
          <p:nvPr/>
        </p:nvSpPr>
        <p:spPr>
          <a:xfrm>
            <a:off x="3295750" y="3981888"/>
            <a:ext cx="15291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a:t>
            </a:r>
            <a:endParaRPr>
              <a:solidFill>
                <a:schemeClr val="lt1"/>
              </a:solidFill>
              <a:latin typeface="Red Hat Display"/>
              <a:ea typeface="Red Hat Display"/>
              <a:cs typeface="Red Hat Display"/>
              <a:sym typeface="Red Hat Display"/>
            </a:endParaRPr>
          </a:p>
        </p:txBody>
      </p:sp>
      <p:sp>
        <p:nvSpPr>
          <p:cNvPr id="6611" name="Google Shape;6611;p513"/>
          <p:cNvSpPr txBox="1"/>
          <p:nvPr/>
        </p:nvSpPr>
        <p:spPr>
          <a:xfrm>
            <a:off x="3063550" y="5089963"/>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Apache Kafka</a:t>
            </a:r>
            <a:endParaRPr>
              <a:latin typeface="Red Hat Text"/>
              <a:ea typeface="Red Hat Text"/>
              <a:cs typeface="Red Hat Text"/>
              <a:sym typeface="Red Hat Text"/>
            </a:endParaRPr>
          </a:p>
        </p:txBody>
      </p:sp>
      <p:cxnSp>
        <p:nvCxnSpPr>
          <p:cNvPr id="6612" name="Google Shape;6612;p513"/>
          <p:cNvCxnSpPr>
            <a:stCxn id="6605" idx="3"/>
            <a:endCxn id="6613" idx="1"/>
          </p:cNvCxnSpPr>
          <p:nvPr/>
        </p:nvCxnSpPr>
        <p:spPr>
          <a:xfrm>
            <a:off x="1769141" y="4403293"/>
            <a:ext cx="323700" cy="0"/>
          </a:xfrm>
          <a:prstGeom prst="straightConnector1">
            <a:avLst/>
          </a:prstGeom>
          <a:noFill/>
          <a:ln cap="flat" cmpd="sng" w="19050">
            <a:solidFill>
              <a:srgbClr val="EE0000"/>
            </a:solidFill>
            <a:prstDash val="solid"/>
            <a:round/>
            <a:headEnd len="med" w="med" type="none"/>
            <a:tailEnd len="med" w="med" type="triangle"/>
          </a:ln>
        </p:spPr>
      </p:cxnSp>
      <p:sp>
        <p:nvSpPr>
          <p:cNvPr id="6614" name="Google Shape;6614;p513"/>
          <p:cNvSpPr txBox="1"/>
          <p:nvPr/>
        </p:nvSpPr>
        <p:spPr>
          <a:xfrm>
            <a:off x="3567850" y="3294325"/>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Earth</a:t>
            </a:r>
            <a:endParaRPr>
              <a:latin typeface="Red Hat Text"/>
              <a:ea typeface="Red Hat Text"/>
              <a:cs typeface="Red Hat Text"/>
              <a:sym typeface="Red Hat Text"/>
            </a:endParaRPr>
          </a:p>
        </p:txBody>
      </p:sp>
      <p:sp>
        <p:nvSpPr>
          <p:cNvPr id="6615" name="Google Shape;6615;p513"/>
          <p:cNvSpPr/>
          <p:nvPr/>
        </p:nvSpPr>
        <p:spPr>
          <a:xfrm>
            <a:off x="7425150" y="3698900"/>
            <a:ext cx="2686200" cy="1408800"/>
          </a:xfrm>
          <a:prstGeom prst="roundRect">
            <a:avLst>
              <a:gd fmla="val 6008" name="adj"/>
            </a:avLst>
          </a:prstGeom>
          <a:solidFill>
            <a:srgbClr val="820000">
              <a:alpha val="37650"/>
            </a:srgbClr>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13"/>
          <p:cNvSpPr/>
          <p:nvPr/>
        </p:nvSpPr>
        <p:spPr>
          <a:xfrm>
            <a:off x="7657350" y="4593700"/>
            <a:ext cx="18588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   </a:t>
            </a:r>
            <a:endParaRPr>
              <a:solidFill>
                <a:schemeClr val="lt1"/>
              </a:solidFill>
              <a:latin typeface="Red Hat Display"/>
              <a:ea typeface="Red Hat Display"/>
              <a:cs typeface="Red Hat Display"/>
              <a:sym typeface="Red Hat Display"/>
            </a:endParaRPr>
          </a:p>
        </p:txBody>
      </p:sp>
      <p:sp>
        <p:nvSpPr>
          <p:cNvPr id="6617" name="Google Shape;6617;p513"/>
          <p:cNvSpPr/>
          <p:nvPr/>
        </p:nvSpPr>
        <p:spPr>
          <a:xfrm>
            <a:off x="7657350" y="4287800"/>
            <a:ext cx="20142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    |</a:t>
            </a:r>
            <a:endParaRPr>
              <a:solidFill>
                <a:schemeClr val="lt1"/>
              </a:solidFill>
              <a:latin typeface="Red Hat Display"/>
              <a:ea typeface="Red Hat Display"/>
              <a:cs typeface="Red Hat Display"/>
              <a:sym typeface="Red Hat Display"/>
            </a:endParaRPr>
          </a:p>
        </p:txBody>
      </p:sp>
      <p:sp>
        <p:nvSpPr>
          <p:cNvPr id="6618" name="Google Shape;6618;p513"/>
          <p:cNvSpPr/>
          <p:nvPr/>
        </p:nvSpPr>
        <p:spPr>
          <a:xfrm>
            <a:off x="7657350" y="3981900"/>
            <a:ext cx="1529100" cy="231000"/>
          </a:xfrm>
          <a:prstGeom prst="rect">
            <a:avLst/>
          </a:prstGeom>
          <a:solidFill>
            <a:srgbClr val="EE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    |     |    |    |    |    |    </a:t>
            </a:r>
            <a:endParaRPr>
              <a:solidFill>
                <a:schemeClr val="lt1"/>
              </a:solidFill>
              <a:latin typeface="Red Hat Display"/>
              <a:ea typeface="Red Hat Display"/>
              <a:cs typeface="Red Hat Display"/>
              <a:sym typeface="Red Hat Display"/>
            </a:endParaRPr>
          </a:p>
        </p:txBody>
      </p:sp>
      <p:sp>
        <p:nvSpPr>
          <p:cNvPr id="6619" name="Google Shape;6619;p513"/>
          <p:cNvSpPr txBox="1"/>
          <p:nvPr/>
        </p:nvSpPr>
        <p:spPr>
          <a:xfrm>
            <a:off x="7425150" y="5089975"/>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Apache Kafka</a:t>
            </a:r>
            <a:endParaRPr>
              <a:latin typeface="Red Hat Text"/>
              <a:ea typeface="Red Hat Text"/>
              <a:cs typeface="Red Hat Text"/>
              <a:sym typeface="Red Hat Text"/>
            </a:endParaRPr>
          </a:p>
        </p:txBody>
      </p:sp>
      <p:sp>
        <p:nvSpPr>
          <p:cNvPr id="6620" name="Google Shape;6620;p513"/>
          <p:cNvSpPr txBox="1"/>
          <p:nvPr/>
        </p:nvSpPr>
        <p:spPr>
          <a:xfrm>
            <a:off x="7929450" y="3294338"/>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Moon</a:t>
            </a:r>
            <a:endParaRPr>
              <a:latin typeface="Red Hat Text"/>
              <a:ea typeface="Red Hat Text"/>
              <a:cs typeface="Red Hat Text"/>
              <a:sym typeface="Red Hat Text"/>
            </a:endParaRPr>
          </a:p>
        </p:txBody>
      </p:sp>
      <p:pic>
        <p:nvPicPr>
          <p:cNvPr id="6621" name="Google Shape;6621;p513"/>
          <p:cNvPicPr preferRelativeResize="0"/>
          <p:nvPr/>
        </p:nvPicPr>
        <p:blipFill>
          <a:blip r:embed="rId5">
            <a:alphaModFix/>
          </a:blip>
          <a:stretch>
            <a:fillRect/>
          </a:stretch>
        </p:blipFill>
        <p:spPr>
          <a:xfrm>
            <a:off x="2236642" y="3274508"/>
            <a:ext cx="375313" cy="373825"/>
          </a:xfrm>
          <a:prstGeom prst="rect">
            <a:avLst/>
          </a:prstGeom>
          <a:noFill/>
          <a:ln>
            <a:noFill/>
          </a:ln>
        </p:spPr>
      </p:pic>
      <p:cxnSp>
        <p:nvCxnSpPr>
          <p:cNvPr id="6622" name="Google Shape;6622;p513"/>
          <p:cNvCxnSpPr>
            <a:stCxn id="6615" idx="3"/>
            <a:endCxn id="6623" idx="1"/>
          </p:cNvCxnSpPr>
          <p:nvPr/>
        </p:nvCxnSpPr>
        <p:spPr>
          <a:xfrm>
            <a:off x="10111350" y="4403300"/>
            <a:ext cx="477300" cy="2400"/>
          </a:xfrm>
          <a:prstGeom prst="straightConnector1">
            <a:avLst/>
          </a:prstGeom>
          <a:noFill/>
          <a:ln cap="flat" cmpd="sng" w="19050">
            <a:solidFill>
              <a:srgbClr val="EE0000"/>
            </a:solidFill>
            <a:prstDash val="solid"/>
            <a:round/>
            <a:headEnd len="med" w="med" type="none"/>
            <a:tailEnd len="med" w="med" type="triangle"/>
          </a:ln>
        </p:spPr>
      </p:cxnSp>
      <p:sp>
        <p:nvSpPr>
          <p:cNvPr id="6613" name="Google Shape;6613;p513"/>
          <p:cNvSpPr/>
          <p:nvPr/>
        </p:nvSpPr>
        <p:spPr>
          <a:xfrm>
            <a:off x="2092950" y="3698888"/>
            <a:ext cx="662700" cy="1408800"/>
          </a:xfrm>
          <a:prstGeom prst="roundRect">
            <a:avLst>
              <a:gd fmla="val 6008" name="adj"/>
            </a:avLst>
          </a:prstGeom>
          <a:solidFill>
            <a:srgbClr val="820000">
              <a:alpha val="37650"/>
            </a:srgbClr>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4" name="Google Shape;6624;p513"/>
          <p:cNvCxnSpPr>
            <a:stCxn id="6613" idx="3"/>
            <a:endCxn id="6609" idx="1"/>
          </p:cNvCxnSpPr>
          <p:nvPr/>
        </p:nvCxnSpPr>
        <p:spPr>
          <a:xfrm>
            <a:off x="2755650" y="4403288"/>
            <a:ext cx="540000" cy="0"/>
          </a:xfrm>
          <a:prstGeom prst="straightConnector1">
            <a:avLst/>
          </a:prstGeom>
          <a:noFill/>
          <a:ln cap="flat" cmpd="sng" w="19050">
            <a:solidFill>
              <a:srgbClr val="EE0000"/>
            </a:solidFill>
            <a:prstDash val="solid"/>
            <a:round/>
            <a:headEnd len="med" w="med" type="none"/>
            <a:tailEnd len="med" w="med" type="triangle"/>
          </a:ln>
        </p:spPr>
      </p:cxnSp>
      <p:sp>
        <p:nvSpPr>
          <p:cNvPr id="6623" name="Google Shape;6623;p513"/>
          <p:cNvSpPr/>
          <p:nvPr/>
        </p:nvSpPr>
        <p:spPr>
          <a:xfrm>
            <a:off x="10588550" y="3701413"/>
            <a:ext cx="662700" cy="1408800"/>
          </a:xfrm>
          <a:prstGeom prst="roundRect">
            <a:avLst>
              <a:gd fmla="val 6008" name="adj"/>
            </a:avLst>
          </a:prstGeom>
          <a:solidFill>
            <a:srgbClr val="820000">
              <a:alpha val="37650"/>
            </a:srgbClr>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13"/>
          <p:cNvSpPr/>
          <p:nvPr/>
        </p:nvSpPr>
        <p:spPr>
          <a:xfrm>
            <a:off x="6103700" y="3698888"/>
            <a:ext cx="662700" cy="1408800"/>
          </a:xfrm>
          <a:prstGeom prst="roundRect">
            <a:avLst>
              <a:gd fmla="val 6008" name="adj"/>
            </a:avLst>
          </a:prstGeom>
          <a:solidFill>
            <a:srgbClr val="820000">
              <a:alpha val="37650"/>
            </a:srgbClr>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26" name="Google Shape;6626;p513"/>
          <p:cNvCxnSpPr>
            <a:stCxn id="6607" idx="3"/>
            <a:endCxn id="6625" idx="1"/>
          </p:cNvCxnSpPr>
          <p:nvPr/>
        </p:nvCxnSpPr>
        <p:spPr>
          <a:xfrm>
            <a:off x="5749750" y="4403288"/>
            <a:ext cx="354000" cy="0"/>
          </a:xfrm>
          <a:prstGeom prst="straightConnector1">
            <a:avLst/>
          </a:prstGeom>
          <a:noFill/>
          <a:ln cap="flat" cmpd="sng" w="9525">
            <a:solidFill>
              <a:srgbClr val="EE0000"/>
            </a:solidFill>
            <a:prstDash val="solid"/>
            <a:round/>
            <a:headEnd len="med" w="med" type="none"/>
            <a:tailEnd len="med" w="med" type="triangle"/>
          </a:ln>
        </p:spPr>
      </p:cxnSp>
      <p:cxnSp>
        <p:nvCxnSpPr>
          <p:cNvPr id="6627" name="Google Shape;6627;p513"/>
          <p:cNvCxnSpPr>
            <a:stCxn id="6625" idx="3"/>
            <a:endCxn id="6615" idx="1"/>
          </p:cNvCxnSpPr>
          <p:nvPr/>
        </p:nvCxnSpPr>
        <p:spPr>
          <a:xfrm>
            <a:off x="6766400" y="4403288"/>
            <a:ext cx="658800" cy="0"/>
          </a:xfrm>
          <a:prstGeom prst="straightConnector1">
            <a:avLst/>
          </a:prstGeom>
          <a:noFill/>
          <a:ln cap="flat" cmpd="sng" w="9525">
            <a:solidFill>
              <a:srgbClr val="EE0000"/>
            </a:solidFill>
            <a:prstDash val="solid"/>
            <a:round/>
            <a:headEnd len="med" w="med" type="none"/>
            <a:tailEnd len="med" w="med" type="triangle"/>
          </a:ln>
        </p:spPr>
      </p:cxnSp>
      <p:sp>
        <p:nvSpPr>
          <p:cNvPr id="6628" name="Google Shape;6628;p513"/>
          <p:cNvSpPr txBox="1"/>
          <p:nvPr/>
        </p:nvSpPr>
        <p:spPr>
          <a:xfrm rot="5400000">
            <a:off x="1689254" y="4269313"/>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Kafka </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Connect</a:t>
            </a:r>
            <a:endParaRPr>
              <a:latin typeface="Red Hat Text"/>
              <a:ea typeface="Red Hat Text"/>
              <a:cs typeface="Red Hat Text"/>
              <a:sym typeface="Red Hat Text"/>
            </a:endParaRPr>
          </a:p>
        </p:txBody>
      </p:sp>
      <p:sp>
        <p:nvSpPr>
          <p:cNvPr id="6629" name="Google Shape;6629;p513"/>
          <p:cNvSpPr txBox="1"/>
          <p:nvPr/>
        </p:nvSpPr>
        <p:spPr>
          <a:xfrm rot="5400000">
            <a:off x="5700079" y="4238713"/>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Mirror</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Maker</a:t>
            </a:r>
            <a:endParaRPr>
              <a:latin typeface="Red Hat Text"/>
              <a:ea typeface="Red Hat Text"/>
              <a:cs typeface="Red Hat Text"/>
              <a:sym typeface="Red Hat Text"/>
            </a:endParaRPr>
          </a:p>
        </p:txBody>
      </p:sp>
      <p:sp>
        <p:nvSpPr>
          <p:cNvPr id="6630" name="Google Shape;6630;p513"/>
          <p:cNvSpPr txBox="1"/>
          <p:nvPr/>
        </p:nvSpPr>
        <p:spPr>
          <a:xfrm rot="5400000">
            <a:off x="10221354" y="4236188"/>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HTTP</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Bridge</a:t>
            </a:r>
            <a:endParaRPr>
              <a:latin typeface="Red Hat Text"/>
              <a:ea typeface="Red Hat Text"/>
              <a:cs typeface="Red Hat Text"/>
              <a:sym typeface="Red Hat Text"/>
            </a:endParaRPr>
          </a:p>
        </p:txBody>
      </p:sp>
      <p:pic>
        <p:nvPicPr>
          <p:cNvPr id="6631" name="Google Shape;6631;p513"/>
          <p:cNvPicPr preferRelativeResize="0"/>
          <p:nvPr/>
        </p:nvPicPr>
        <p:blipFill rotWithShape="1">
          <a:blip r:embed="rId6">
            <a:alphaModFix/>
          </a:blip>
          <a:srcRect b="0" l="0" r="76826" t="0"/>
          <a:stretch/>
        </p:blipFill>
        <p:spPr>
          <a:xfrm>
            <a:off x="6872247" y="5424175"/>
            <a:ext cx="447118" cy="504000"/>
          </a:xfrm>
          <a:prstGeom prst="rect">
            <a:avLst/>
          </a:prstGeom>
          <a:noFill/>
          <a:ln>
            <a:noFill/>
          </a:ln>
        </p:spPr>
      </p:pic>
      <p:pic>
        <p:nvPicPr>
          <p:cNvPr descr="Icon_RH_Software_Application-Window_RGB_Black.png" id="6632" name="Google Shape;6632;p513"/>
          <p:cNvPicPr preferRelativeResize="0"/>
          <p:nvPr/>
        </p:nvPicPr>
        <p:blipFill>
          <a:blip r:embed="rId3">
            <a:alphaModFix/>
          </a:blip>
          <a:stretch>
            <a:fillRect/>
          </a:stretch>
        </p:blipFill>
        <p:spPr>
          <a:xfrm>
            <a:off x="10329692" y="1690630"/>
            <a:ext cx="1253200" cy="969836"/>
          </a:xfrm>
          <a:prstGeom prst="rect">
            <a:avLst/>
          </a:prstGeom>
          <a:noFill/>
          <a:ln>
            <a:noFill/>
          </a:ln>
        </p:spPr>
      </p:pic>
      <p:sp>
        <p:nvSpPr>
          <p:cNvPr id="6633" name="Google Shape;6633;p513"/>
          <p:cNvSpPr txBox="1"/>
          <p:nvPr/>
        </p:nvSpPr>
        <p:spPr>
          <a:xfrm>
            <a:off x="10304892" y="1894679"/>
            <a:ext cx="1302900" cy="5040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latin typeface="Red Hat Text"/>
                <a:ea typeface="Red Hat Text"/>
                <a:cs typeface="Red Hat Text"/>
                <a:sym typeface="Red Hat Text"/>
              </a:rPr>
              <a:t>Dashboard</a:t>
            </a:r>
            <a:endParaRPr sz="1300">
              <a:latin typeface="Red Hat Text"/>
              <a:ea typeface="Red Hat Text"/>
              <a:cs typeface="Red Hat Text"/>
              <a:sym typeface="Red Hat Text"/>
            </a:endParaRPr>
          </a:p>
        </p:txBody>
      </p:sp>
      <p:cxnSp>
        <p:nvCxnSpPr>
          <p:cNvPr id="6634" name="Google Shape;6634;p513"/>
          <p:cNvCxnSpPr>
            <a:stCxn id="6630" idx="1"/>
            <a:endCxn id="6632" idx="2"/>
          </p:cNvCxnSpPr>
          <p:nvPr/>
        </p:nvCxnSpPr>
        <p:spPr>
          <a:xfrm rot="10800000">
            <a:off x="10956354" y="2660588"/>
            <a:ext cx="0" cy="1007700"/>
          </a:xfrm>
          <a:prstGeom prst="straightConnector1">
            <a:avLst/>
          </a:prstGeom>
          <a:noFill/>
          <a:ln cap="flat" cmpd="sng" w="19050">
            <a:solidFill>
              <a:srgbClr val="EE0000"/>
            </a:solidFill>
            <a:prstDash val="solid"/>
            <a:round/>
            <a:headEnd len="med" w="med" type="triangle"/>
            <a:tailEnd len="med" w="med" type="triangle"/>
          </a:ln>
        </p:spPr>
      </p:cxnSp>
      <p:sp>
        <p:nvSpPr>
          <p:cNvPr id="6635" name="Google Shape;6635;p513"/>
          <p:cNvSpPr txBox="1"/>
          <p:nvPr/>
        </p:nvSpPr>
        <p:spPr>
          <a:xfrm>
            <a:off x="610854" y="4961275"/>
            <a:ext cx="1470000" cy="3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ed Hat Text"/>
                <a:ea typeface="Red Hat Text"/>
                <a:cs typeface="Red Hat Text"/>
                <a:sym typeface="Red Hat Text"/>
              </a:rPr>
              <a:t>MS SQL </a:t>
            </a:r>
            <a:endParaRPr>
              <a:latin typeface="Red Hat Text"/>
              <a:ea typeface="Red Hat Text"/>
              <a:cs typeface="Red Hat Text"/>
              <a:sym typeface="Red Hat Text"/>
            </a:endParaRPr>
          </a:p>
          <a:p>
            <a:pPr indent="0" lvl="0" marL="0" rtl="0" algn="ctr">
              <a:spcBef>
                <a:spcPts val="0"/>
              </a:spcBef>
              <a:spcAft>
                <a:spcPts val="0"/>
              </a:spcAft>
              <a:buNone/>
            </a:pPr>
            <a:r>
              <a:rPr lang="en">
                <a:latin typeface="Red Hat Text"/>
                <a:ea typeface="Red Hat Text"/>
                <a:cs typeface="Red Hat Text"/>
                <a:sym typeface="Red Hat Text"/>
              </a:rPr>
              <a:t>Server</a:t>
            </a:r>
            <a:endParaRPr>
              <a:latin typeface="Red Hat Text"/>
              <a:ea typeface="Red Hat Text"/>
              <a:cs typeface="Red Hat Text"/>
              <a:sym typeface="Red Hat Text"/>
            </a:endParaRPr>
          </a:p>
        </p:txBody>
      </p:sp>
      <p:pic>
        <p:nvPicPr>
          <p:cNvPr id="6636" name="Google Shape;6636;p513"/>
          <p:cNvPicPr preferRelativeResize="0"/>
          <p:nvPr/>
        </p:nvPicPr>
        <p:blipFill>
          <a:blip r:embed="rId7">
            <a:alphaModFix/>
          </a:blip>
          <a:stretch>
            <a:fillRect/>
          </a:stretch>
        </p:blipFill>
        <p:spPr>
          <a:xfrm>
            <a:off x="528587" y="1560900"/>
            <a:ext cx="630566" cy="334200"/>
          </a:xfrm>
          <a:prstGeom prst="rect">
            <a:avLst/>
          </a:prstGeom>
          <a:noFill/>
          <a:ln>
            <a:noFill/>
          </a:ln>
        </p:spPr>
      </p:pic>
      <p:pic>
        <p:nvPicPr>
          <p:cNvPr id="6637" name="Google Shape;6637;p513"/>
          <p:cNvPicPr preferRelativeResize="0"/>
          <p:nvPr/>
        </p:nvPicPr>
        <p:blipFill>
          <a:blip r:embed="rId8">
            <a:alphaModFix/>
          </a:blip>
          <a:stretch>
            <a:fillRect/>
          </a:stretch>
        </p:blipFill>
        <p:spPr>
          <a:xfrm>
            <a:off x="550641" y="4522825"/>
            <a:ext cx="334200" cy="37276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1" name="Shape 6641"/>
        <p:cNvGrpSpPr/>
        <p:nvPr/>
      </p:nvGrpSpPr>
      <p:grpSpPr>
        <a:xfrm>
          <a:off x="0" y="0"/>
          <a:ext cx="0" cy="0"/>
          <a:chOff x="0" y="0"/>
          <a:chExt cx="0" cy="0"/>
        </a:xfrm>
      </p:grpSpPr>
      <p:sp>
        <p:nvSpPr>
          <p:cNvPr id="6642" name="Google Shape;6642;p51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Summary</a:t>
            </a:r>
            <a:endParaRPr b="1"/>
          </a:p>
        </p:txBody>
      </p:sp>
      <p:sp>
        <p:nvSpPr>
          <p:cNvPr id="6643" name="Google Shape;6643;p5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latin typeface="Red Hat Text Medium"/>
                <a:ea typeface="Red Hat Text Medium"/>
                <a:cs typeface="Red Hat Text Medium"/>
                <a:sym typeface="Red Hat Text Medium"/>
              </a:rPr>
              <a:t>EVENT-DRIVEN ARCHITECTURE</a:t>
            </a:r>
            <a:endParaRPr sz="1000">
              <a:latin typeface="Red Hat Text Medium"/>
              <a:ea typeface="Red Hat Text Medium"/>
              <a:cs typeface="Red Hat Text Medium"/>
              <a:sym typeface="Red Hat Text Medium"/>
            </a:endParaRPr>
          </a:p>
        </p:txBody>
      </p:sp>
      <p:sp>
        <p:nvSpPr>
          <p:cNvPr id="6644" name="Google Shape;6644;p51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645" name="Google Shape;6645;p51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Source:</a:t>
            </a:r>
            <a:r>
              <a:rPr lang="en" u="sng">
                <a:solidFill>
                  <a:schemeClr val="hlink"/>
                </a:solidFill>
                <a:hlinkClick r:id="rId3"/>
              </a:rPr>
              <a:t>https://developers.redhat.com/topics/event-driven/</a:t>
            </a:r>
            <a:r>
              <a:rPr lang="en"/>
              <a:t> </a:t>
            </a:r>
            <a:endParaRPr/>
          </a:p>
        </p:txBody>
      </p:sp>
      <p:pic>
        <p:nvPicPr>
          <p:cNvPr id="6646" name="Google Shape;6646;p514"/>
          <p:cNvPicPr preferRelativeResize="0"/>
          <p:nvPr/>
        </p:nvPicPr>
        <p:blipFill>
          <a:blip r:embed="rId4">
            <a:alphaModFix/>
          </a:blip>
          <a:stretch>
            <a:fillRect/>
          </a:stretch>
        </p:blipFill>
        <p:spPr>
          <a:xfrm>
            <a:off x="612725" y="1761400"/>
            <a:ext cx="11019521" cy="395095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0" name="Shape 6650"/>
        <p:cNvGrpSpPr/>
        <p:nvPr/>
      </p:nvGrpSpPr>
      <p:grpSpPr>
        <a:xfrm>
          <a:off x="0" y="0"/>
          <a:ext cx="0" cy="0"/>
          <a:chOff x="0" y="0"/>
          <a:chExt cx="0" cy="0"/>
        </a:xfrm>
      </p:grpSpPr>
      <p:sp>
        <p:nvSpPr>
          <p:cNvPr id="6651" name="Google Shape;6651;p51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endParaRPr/>
          </a:p>
          <a:p>
            <a:pPr indent="0" lvl="0" marL="0" rtl="0" algn="l">
              <a:spcBef>
                <a:spcPts val="2100"/>
              </a:spcBef>
              <a:spcAft>
                <a:spcPts val="2100"/>
              </a:spcAft>
              <a:buNone/>
            </a:pPr>
            <a:r>
              <a:rPr lang="en"/>
              <a:t>Red Hat a trusted adviser to the Fortune 500.</a:t>
            </a:r>
            <a:endParaRPr/>
          </a:p>
        </p:txBody>
      </p:sp>
      <p:sp>
        <p:nvSpPr>
          <p:cNvPr id="6652" name="Google Shape;6652;p515"/>
          <p:cNvSpPr txBox="1"/>
          <p:nvPr>
            <p:ph type="title"/>
          </p:nvPr>
        </p:nvSpPr>
        <p:spPr>
          <a:xfrm>
            <a:off x="795275" y="973175"/>
            <a:ext cx="5736300" cy="152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6653" name="Google Shape;6653;p515"/>
          <p:cNvSpPr txBox="1"/>
          <p:nvPr>
            <p:ph idx="2" type="subTitle"/>
          </p:nvPr>
        </p:nvSpPr>
        <p:spPr>
          <a:xfrm rot="5400000">
            <a:off x="9169075" y="2139150"/>
            <a:ext cx="5150400" cy="872100"/>
          </a:xfrm>
          <a:prstGeom prst="rect">
            <a:avLst/>
          </a:prstGeom>
        </p:spPr>
        <p:txBody>
          <a:bodyPr anchorCtr="0" anchor="ctr" bIns="91425" lIns="4572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8" name="Shape 5548"/>
        <p:cNvGrpSpPr/>
        <p:nvPr/>
      </p:nvGrpSpPr>
      <p:grpSpPr>
        <a:xfrm>
          <a:off x="0" y="0"/>
          <a:ext cx="0" cy="0"/>
          <a:chOff x="0" y="0"/>
          <a:chExt cx="0" cy="0"/>
        </a:xfrm>
      </p:grpSpPr>
      <p:sp>
        <p:nvSpPr>
          <p:cNvPr id="5549" name="Google Shape;5549;p46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Modern App Architectures</a:t>
            </a:r>
            <a:endParaRPr/>
          </a:p>
        </p:txBody>
      </p:sp>
      <p:sp>
        <p:nvSpPr>
          <p:cNvPr id="5550" name="Google Shape;5550;p4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Red Hat Text Medium"/>
                <a:ea typeface="Red Hat Text Medium"/>
                <a:cs typeface="Red Hat Text Medium"/>
                <a:sym typeface="Red Hat Text Medium"/>
              </a:rPr>
              <a:t>EVENT-DRIVEN ARCHITECTURE</a:t>
            </a:r>
            <a:endParaRPr/>
          </a:p>
        </p:txBody>
      </p:sp>
      <p:sp>
        <p:nvSpPr>
          <p:cNvPr id="5551" name="Google Shape;5551;p4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52" name="Google Shape;5552;p46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5553" name="Google Shape;5553;p462"/>
          <p:cNvGrpSpPr/>
          <p:nvPr/>
        </p:nvGrpSpPr>
        <p:grpSpPr>
          <a:xfrm>
            <a:off x="1119318" y="2039270"/>
            <a:ext cx="2099148" cy="2063148"/>
            <a:chOff x="1449125" y="1910500"/>
            <a:chExt cx="1574400" cy="1547400"/>
          </a:xfrm>
        </p:grpSpPr>
        <p:sp>
          <p:nvSpPr>
            <p:cNvPr id="5554" name="Google Shape;5554;p462"/>
            <p:cNvSpPr/>
            <p:nvPr/>
          </p:nvSpPr>
          <p:spPr>
            <a:xfrm>
              <a:off x="1449125" y="1910500"/>
              <a:ext cx="1574400" cy="1547400"/>
            </a:xfrm>
            <a:prstGeom prst="roundRect">
              <a:avLst>
                <a:gd fmla="val 16667" name="adj"/>
              </a:avLst>
            </a:prstGeom>
            <a:solidFill>
              <a:srgbClr val="004153">
                <a:alpha val="7923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55" name="Google Shape;5555;p462"/>
            <p:cNvPicPr preferRelativeResize="0"/>
            <p:nvPr/>
          </p:nvPicPr>
          <p:blipFill>
            <a:blip r:embed="rId3">
              <a:alphaModFix/>
            </a:blip>
            <a:stretch>
              <a:fillRect/>
            </a:stretch>
          </p:blipFill>
          <p:spPr>
            <a:xfrm>
              <a:off x="1627325" y="2089425"/>
              <a:ext cx="306350" cy="306350"/>
            </a:xfrm>
            <a:prstGeom prst="rect">
              <a:avLst/>
            </a:prstGeom>
            <a:noFill/>
            <a:ln>
              <a:noFill/>
            </a:ln>
          </p:spPr>
        </p:pic>
        <p:pic>
          <p:nvPicPr>
            <p:cNvPr id="5556" name="Google Shape;5556;p462"/>
            <p:cNvPicPr preferRelativeResize="0"/>
            <p:nvPr/>
          </p:nvPicPr>
          <p:blipFill>
            <a:blip r:embed="rId3">
              <a:alphaModFix/>
            </a:blip>
            <a:stretch>
              <a:fillRect/>
            </a:stretch>
          </p:blipFill>
          <p:spPr>
            <a:xfrm>
              <a:off x="1627325" y="2528075"/>
              <a:ext cx="306350" cy="306350"/>
            </a:xfrm>
            <a:prstGeom prst="rect">
              <a:avLst/>
            </a:prstGeom>
            <a:noFill/>
            <a:ln>
              <a:noFill/>
            </a:ln>
          </p:spPr>
        </p:pic>
        <p:pic>
          <p:nvPicPr>
            <p:cNvPr id="5557" name="Google Shape;5557;p462"/>
            <p:cNvPicPr preferRelativeResize="0"/>
            <p:nvPr/>
          </p:nvPicPr>
          <p:blipFill>
            <a:blip r:embed="rId3">
              <a:alphaModFix/>
            </a:blip>
            <a:stretch>
              <a:fillRect/>
            </a:stretch>
          </p:blipFill>
          <p:spPr>
            <a:xfrm>
              <a:off x="1627325" y="2966725"/>
              <a:ext cx="306350" cy="306350"/>
            </a:xfrm>
            <a:prstGeom prst="rect">
              <a:avLst/>
            </a:prstGeom>
            <a:noFill/>
            <a:ln>
              <a:noFill/>
            </a:ln>
          </p:spPr>
        </p:pic>
        <p:pic>
          <p:nvPicPr>
            <p:cNvPr id="5558" name="Google Shape;5558;p462"/>
            <p:cNvPicPr preferRelativeResize="0"/>
            <p:nvPr/>
          </p:nvPicPr>
          <p:blipFill>
            <a:blip r:embed="rId3">
              <a:alphaModFix/>
            </a:blip>
            <a:stretch>
              <a:fillRect/>
            </a:stretch>
          </p:blipFill>
          <p:spPr>
            <a:xfrm>
              <a:off x="2091050" y="2089425"/>
              <a:ext cx="306350" cy="306350"/>
            </a:xfrm>
            <a:prstGeom prst="rect">
              <a:avLst/>
            </a:prstGeom>
            <a:noFill/>
            <a:ln>
              <a:noFill/>
            </a:ln>
          </p:spPr>
        </p:pic>
        <p:pic>
          <p:nvPicPr>
            <p:cNvPr id="5559" name="Google Shape;5559;p462"/>
            <p:cNvPicPr preferRelativeResize="0"/>
            <p:nvPr/>
          </p:nvPicPr>
          <p:blipFill>
            <a:blip r:embed="rId3">
              <a:alphaModFix/>
            </a:blip>
            <a:stretch>
              <a:fillRect/>
            </a:stretch>
          </p:blipFill>
          <p:spPr>
            <a:xfrm>
              <a:off x="2091050" y="2528075"/>
              <a:ext cx="306350" cy="306350"/>
            </a:xfrm>
            <a:prstGeom prst="rect">
              <a:avLst/>
            </a:prstGeom>
            <a:noFill/>
            <a:ln>
              <a:noFill/>
            </a:ln>
          </p:spPr>
        </p:pic>
        <p:pic>
          <p:nvPicPr>
            <p:cNvPr id="5560" name="Google Shape;5560;p462"/>
            <p:cNvPicPr preferRelativeResize="0"/>
            <p:nvPr/>
          </p:nvPicPr>
          <p:blipFill>
            <a:blip r:embed="rId3">
              <a:alphaModFix/>
            </a:blip>
            <a:stretch>
              <a:fillRect/>
            </a:stretch>
          </p:blipFill>
          <p:spPr>
            <a:xfrm>
              <a:off x="2091050" y="2966725"/>
              <a:ext cx="306350" cy="306350"/>
            </a:xfrm>
            <a:prstGeom prst="rect">
              <a:avLst/>
            </a:prstGeom>
            <a:noFill/>
            <a:ln>
              <a:noFill/>
            </a:ln>
          </p:spPr>
        </p:pic>
        <p:pic>
          <p:nvPicPr>
            <p:cNvPr id="5561" name="Google Shape;5561;p462"/>
            <p:cNvPicPr preferRelativeResize="0"/>
            <p:nvPr/>
          </p:nvPicPr>
          <p:blipFill>
            <a:blip r:embed="rId3">
              <a:alphaModFix/>
            </a:blip>
            <a:stretch>
              <a:fillRect/>
            </a:stretch>
          </p:blipFill>
          <p:spPr>
            <a:xfrm>
              <a:off x="2554775" y="2089425"/>
              <a:ext cx="306350" cy="306350"/>
            </a:xfrm>
            <a:prstGeom prst="rect">
              <a:avLst/>
            </a:prstGeom>
            <a:noFill/>
            <a:ln>
              <a:noFill/>
            </a:ln>
          </p:spPr>
        </p:pic>
        <p:pic>
          <p:nvPicPr>
            <p:cNvPr id="5562" name="Google Shape;5562;p462"/>
            <p:cNvPicPr preferRelativeResize="0"/>
            <p:nvPr/>
          </p:nvPicPr>
          <p:blipFill>
            <a:blip r:embed="rId3">
              <a:alphaModFix/>
            </a:blip>
            <a:stretch>
              <a:fillRect/>
            </a:stretch>
          </p:blipFill>
          <p:spPr>
            <a:xfrm>
              <a:off x="2554775" y="2528075"/>
              <a:ext cx="306350" cy="306350"/>
            </a:xfrm>
            <a:prstGeom prst="rect">
              <a:avLst/>
            </a:prstGeom>
            <a:noFill/>
            <a:ln>
              <a:noFill/>
            </a:ln>
          </p:spPr>
        </p:pic>
        <p:pic>
          <p:nvPicPr>
            <p:cNvPr id="5563" name="Google Shape;5563;p462"/>
            <p:cNvPicPr preferRelativeResize="0"/>
            <p:nvPr/>
          </p:nvPicPr>
          <p:blipFill>
            <a:blip r:embed="rId3">
              <a:alphaModFix/>
            </a:blip>
            <a:stretch>
              <a:fillRect/>
            </a:stretch>
          </p:blipFill>
          <p:spPr>
            <a:xfrm>
              <a:off x="2554775" y="2966725"/>
              <a:ext cx="306350" cy="306350"/>
            </a:xfrm>
            <a:prstGeom prst="rect">
              <a:avLst/>
            </a:prstGeom>
            <a:noFill/>
            <a:ln>
              <a:noFill/>
            </a:ln>
          </p:spPr>
        </p:pic>
      </p:grpSp>
      <p:sp>
        <p:nvSpPr>
          <p:cNvPr id="5564" name="Google Shape;5564;p462"/>
          <p:cNvSpPr/>
          <p:nvPr/>
        </p:nvSpPr>
        <p:spPr>
          <a:xfrm>
            <a:off x="3862567" y="2710767"/>
            <a:ext cx="855900" cy="577500"/>
          </a:xfrm>
          <a:prstGeom prst="rightArrow">
            <a:avLst>
              <a:gd fmla="val 50000" name="adj1"/>
              <a:gd fmla="val 50000" name="adj2"/>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65" name="Google Shape;5565;p462"/>
          <p:cNvPicPr preferRelativeResize="0"/>
          <p:nvPr/>
        </p:nvPicPr>
        <p:blipFill>
          <a:blip r:embed="rId4">
            <a:alphaModFix/>
          </a:blip>
          <a:stretch>
            <a:fillRect/>
          </a:stretch>
        </p:blipFill>
        <p:spPr>
          <a:xfrm>
            <a:off x="8957667" y="2402701"/>
            <a:ext cx="2099200" cy="1454132"/>
          </a:xfrm>
          <a:prstGeom prst="rect">
            <a:avLst/>
          </a:prstGeom>
          <a:noFill/>
          <a:ln>
            <a:noFill/>
          </a:ln>
        </p:spPr>
      </p:pic>
      <p:sp>
        <p:nvSpPr>
          <p:cNvPr id="5566" name="Google Shape;5566;p462"/>
          <p:cNvSpPr txBox="1"/>
          <p:nvPr/>
        </p:nvSpPr>
        <p:spPr>
          <a:xfrm>
            <a:off x="779567" y="4436667"/>
            <a:ext cx="2778900" cy="39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3200">
                <a:latin typeface="Amatic SC"/>
                <a:ea typeface="Amatic SC"/>
                <a:cs typeface="Amatic SC"/>
                <a:sym typeface="Amatic SC"/>
              </a:rPr>
              <a:t>Ye Olde Architecture</a:t>
            </a:r>
            <a:endParaRPr b="1" sz="3200">
              <a:latin typeface="Amatic SC"/>
              <a:ea typeface="Amatic SC"/>
              <a:cs typeface="Amatic SC"/>
              <a:sym typeface="Amatic SC"/>
            </a:endParaRPr>
          </a:p>
        </p:txBody>
      </p:sp>
      <p:sp>
        <p:nvSpPr>
          <p:cNvPr id="5567" name="Google Shape;5567;p462"/>
          <p:cNvSpPr txBox="1"/>
          <p:nvPr/>
        </p:nvSpPr>
        <p:spPr>
          <a:xfrm>
            <a:off x="6133033" y="4436667"/>
            <a:ext cx="3670800" cy="39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3200">
                <a:latin typeface="Amatic SC"/>
                <a:ea typeface="Amatic SC"/>
                <a:cs typeface="Amatic SC"/>
                <a:sym typeface="Amatic SC"/>
              </a:rPr>
              <a:t>Enlightened postmodernism</a:t>
            </a:r>
            <a:endParaRPr b="1" sz="3200">
              <a:latin typeface="Amatic SC"/>
              <a:ea typeface="Amatic SC"/>
              <a:cs typeface="Amatic SC"/>
              <a:sym typeface="Amatic SC"/>
            </a:endParaRPr>
          </a:p>
        </p:txBody>
      </p:sp>
      <p:grpSp>
        <p:nvGrpSpPr>
          <p:cNvPr id="5568" name="Google Shape;5568;p462"/>
          <p:cNvGrpSpPr/>
          <p:nvPr/>
        </p:nvGrpSpPr>
        <p:grpSpPr>
          <a:xfrm>
            <a:off x="5284059" y="2546074"/>
            <a:ext cx="1490363" cy="906777"/>
            <a:chOff x="4222475" y="2779850"/>
            <a:chExt cx="1117800" cy="680100"/>
          </a:xfrm>
        </p:grpSpPr>
        <p:sp>
          <p:nvSpPr>
            <p:cNvPr id="5569" name="Google Shape;5569;p462"/>
            <p:cNvSpPr/>
            <p:nvPr/>
          </p:nvSpPr>
          <p:spPr>
            <a:xfrm>
              <a:off x="4222475" y="2779850"/>
              <a:ext cx="1117800" cy="680100"/>
            </a:xfrm>
            <a:prstGeom prst="roundRect">
              <a:avLst>
                <a:gd fmla="val 16667" name="adj"/>
              </a:avLst>
            </a:prstGeom>
            <a:solidFill>
              <a:srgbClr val="004153">
                <a:alpha val="7923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70" name="Google Shape;5570;p462"/>
            <p:cNvPicPr preferRelativeResize="0"/>
            <p:nvPr/>
          </p:nvPicPr>
          <p:blipFill>
            <a:blip r:embed="rId3">
              <a:alphaModFix/>
            </a:blip>
            <a:stretch>
              <a:fillRect/>
            </a:stretch>
          </p:blipFill>
          <p:spPr>
            <a:xfrm>
              <a:off x="4864400" y="2968725"/>
              <a:ext cx="306350" cy="306350"/>
            </a:xfrm>
            <a:prstGeom prst="rect">
              <a:avLst/>
            </a:prstGeom>
            <a:noFill/>
            <a:ln>
              <a:noFill/>
            </a:ln>
          </p:spPr>
        </p:pic>
        <p:pic>
          <p:nvPicPr>
            <p:cNvPr id="5571" name="Google Shape;5571;p462"/>
            <p:cNvPicPr preferRelativeResize="0"/>
            <p:nvPr/>
          </p:nvPicPr>
          <p:blipFill>
            <a:blip r:embed="rId3">
              <a:alphaModFix/>
            </a:blip>
            <a:stretch>
              <a:fillRect/>
            </a:stretch>
          </p:blipFill>
          <p:spPr>
            <a:xfrm>
              <a:off x="4400675" y="2968725"/>
              <a:ext cx="306350" cy="306350"/>
            </a:xfrm>
            <a:prstGeom prst="rect">
              <a:avLst/>
            </a:prstGeom>
            <a:noFill/>
            <a:ln>
              <a:noFill/>
            </a:ln>
          </p:spPr>
        </p:pic>
      </p:grpSp>
      <p:grpSp>
        <p:nvGrpSpPr>
          <p:cNvPr id="5572" name="Google Shape;5572;p462"/>
          <p:cNvGrpSpPr/>
          <p:nvPr/>
        </p:nvGrpSpPr>
        <p:grpSpPr>
          <a:xfrm>
            <a:off x="7204587" y="2342908"/>
            <a:ext cx="626384" cy="577586"/>
            <a:chOff x="5403575" y="1757225"/>
            <a:chExt cx="469800" cy="433200"/>
          </a:xfrm>
        </p:grpSpPr>
        <p:sp>
          <p:nvSpPr>
            <p:cNvPr id="5573" name="Google Shape;5573;p462"/>
            <p:cNvSpPr/>
            <p:nvPr/>
          </p:nvSpPr>
          <p:spPr>
            <a:xfrm>
              <a:off x="5403575" y="1757225"/>
              <a:ext cx="469800" cy="433200"/>
            </a:xfrm>
            <a:prstGeom prst="roundRect">
              <a:avLst>
                <a:gd fmla="val 16667" name="adj"/>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74" name="Google Shape;5574;p462"/>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575" name="Google Shape;5575;p462"/>
          <p:cNvGrpSpPr/>
          <p:nvPr/>
        </p:nvGrpSpPr>
        <p:grpSpPr>
          <a:xfrm>
            <a:off x="7968353" y="2342908"/>
            <a:ext cx="626384" cy="577586"/>
            <a:chOff x="5403575" y="1757225"/>
            <a:chExt cx="469800" cy="433200"/>
          </a:xfrm>
        </p:grpSpPr>
        <p:sp>
          <p:nvSpPr>
            <p:cNvPr id="5576" name="Google Shape;5576;p462"/>
            <p:cNvSpPr/>
            <p:nvPr/>
          </p:nvSpPr>
          <p:spPr>
            <a:xfrm>
              <a:off x="5403575" y="1757225"/>
              <a:ext cx="469800" cy="433200"/>
            </a:xfrm>
            <a:prstGeom prst="roundRect">
              <a:avLst>
                <a:gd fmla="val 16667" name="adj"/>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77" name="Google Shape;5577;p462"/>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578" name="Google Shape;5578;p462"/>
          <p:cNvGrpSpPr/>
          <p:nvPr/>
        </p:nvGrpSpPr>
        <p:grpSpPr>
          <a:xfrm>
            <a:off x="7204587" y="3047475"/>
            <a:ext cx="626384" cy="577586"/>
            <a:chOff x="5403575" y="1757225"/>
            <a:chExt cx="469800" cy="433200"/>
          </a:xfrm>
        </p:grpSpPr>
        <p:sp>
          <p:nvSpPr>
            <p:cNvPr id="5579" name="Google Shape;5579;p462"/>
            <p:cNvSpPr/>
            <p:nvPr/>
          </p:nvSpPr>
          <p:spPr>
            <a:xfrm>
              <a:off x="5403575" y="1757225"/>
              <a:ext cx="469800" cy="433200"/>
            </a:xfrm>
            <a:prstGeom prst="roundRect">
              <a:avLst>
                <a:gd fmla="val 16667" name="adj"/>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80" name="Google Shape;5580;p462"/>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581" name="Google Shape;5581;p462"/>
          <p:cNvGrpSpPr/>
          <p:nvPr/>
        </p:nvGrpSpPr>
        <p:grpSpPr>
          <a:xfrm>
            <a:off x="7968353" y="3047475"/>
            <a:ext cx="626384" cy="577586"/>
            <a:chOff x="5403575" y="1757225"/>
            <a:chExt cx="469800" cy="433200"/>
          </a:xfrm>
        </p:grpSpPr>
        <p:sp>
          <p:nvSpPr>
            <p:cNvPr id="5582" name="Google Shape;5582;p462"/>
            <p:cNvSpPr/>
            <p:nvPr/>
          </p:nvSpPr>
          <p:spPr>
            <a:xfrm>
              <a:off x="5403575" y="1757225"/>
              <a:ext cx="469800" cy="433200"/>
            </a:xfrm>
            <a:prstGeom prst="roundRect">
              <a:avLst>
                <a:gd fmla="val 16667" name="adj"/>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5583" name="Google Shape;5583;p462"/>
            <p:cNvPicPr preferRelativeResize="0"/>
            <p:nvPr/>
          </p:nvPicPr>
          <p:blipFill>
            <a:blip r:embed="rId5">
              <a:alphaModFix/>
            </a:blip>
            <a:stretch>
              <a:fillRect/>
            </a:stretch>
          </p:blipFill>
          <p:spPr>
            <a:xfrm>
              <a:off x="5448550" y="1826225"/>
              <a:ext cx="386550" cy="295200"/>
            </a:xfrm>
            <a:prstGeom prst="rect">
              <a:avLst/>
            </a:prstGeom>
            <a:noFill/>
            <a:ln>
              <a:noFill/>
            </a:ln>
          </p:spPr>
        </p:pic>
      </p:grpSp>
      <p:sp>
        <p:nvSpPr>
          <p:cNvPr id="5584" name="Google Shape;5584;p462"/>
          <p:cNvSpPr/>
          <p:nvPr/>
        </p:nvSpPr>
        <p:spPr>
          <a:xfrm>
            <a:off x="11355775" y="-8"/>
            <a:ext cx="836100" cy="66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8" name="Shape 5588"/>
        <p:cNvGrpSpPr/>
        <p:nvPr/>
      </p:nvGrpSpPr>
      <p:grpSpPr>
        <a:xfrm>
          <a:off x="0" y="0"/>
          <a:ext cx="0" cy="0"/>
          <a:chOff x="0" y="0"/>
          <a:chExt cx="0" cy="0"/>
        </a:xfrm>
      </p:grpSpPr>
      <p:sp>
        <p:nvSpPr>
          <p:cNvPr id="5589" name="Google Shape;5589;p4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DEVELOPING CONTAINER &amp; CLOUD-NATIVE APPLICATIONS</a:t>
            </a:r>
            <a:endParaRPr/>
          </a:p>
        </p:txBody>
      </p:sp>
      <p:sp>
        <p:nvSpPr>
          <p:cNvPr id="5590" name="Google Shape;5590;p4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591" name="Google Shape;5591;p463"/>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Modern Application Architectures</a:t>
            </a:r>
            <a:endParaRPr/>
          </a:p>
        </p:txBody>
      </p:sp>
      <p:sp>
        <p:nvSpPr>
          <p:cNvPr id="5592" name="Google Shape;5592;p4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grpSp>
        <p:nvGrpSpPr>
          <p:cNvPr id="5593" name="Google Shape;5593;p463"/>
          <p:cNvGrpSpPr/>
          <p:nvPr/>
        </p:nvGrpSpPr>
        <p:grpSpPr>
          <a:xfrm>
            <a:off x="2774059" y="1956641"/>
            <a:ext cx="1490363" cy="906777"/>
            <a:chOff x="4222475" y="2779850"/>
            <a:chExt cx="1117800" cy="680100"/>
          </a:xfrm>
        </p:grpSpPr>
        <p:sp>
          <p:nvSpPr>
            <p:cNvPr id="5594" name="Google Shape;5594;p463"/>
            <p:cNvSpPr/>
            <p:nvPr/>
          </p:nvSpPr>
          <p:spPr>
            <a:xfrm>
              <a:off x="4222475" y="2779850"/>
              <a:ext cx="1117800" cy="680100"/>
            </a:xfrm>
            <a:prstGeom prst="roundRect">
              <a:avLst>
                <a:gd fmla="val 16667" name="adj"/>
              </a:avLst>
            </a:prstGeom>
            <a:solidFill>
              <a:srgbClr val="F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595" name="Google Shape;5595;p463"/>
            <p:cNvPicPr preferRelativeResize="0"/>
            <p:nvPr/>
          </p:nvPicPr>
          <p:blipFill>
            <a:blip r:embed="rId3">
              <a:alphaModFix/>
            </a:blip>
            <a:stretch>
              <a:fillRect/>
            </a:stretch>
          </p:blipFill>
          <p:spPr>
            <a:xfrm>
              <a:off x="4400675" y="2968725"/>
              <a:ext cx="306350" cy="306350"/>
            </a:xfrm>
            <a:prstGeom prst="rect">
              <a:avLst/>
            </a:prstGeom>
            <a:noFill/>
            <a:ln>
              <a:noFill/>
            </a:ln>
          </p:spPr>
        </p:pic>
        <p:pic>
          <p:nvPicPr>
            <p:cNvPr id="5596" name="Google Shape;5596;p463"/>
            <p:cNvPicPr preferRelativeResize="0"/>
            <p:nvPr/>
          </p:nvPicPr>
          <p:blipFill>
            <a:blip r:embed="rId3">
              <a:alphaModFix/>
            </a:blip>
            <a:stretch>
              <a:fillRect/>
            </a:stretch>
          </p:blipFill>
          <p:spPr>
            <a:xfrm>
              <a:off x="4864400" y="2968725"/>
              <a:ext cx="306350" cy="306350"/>
            </a:xfrm>
            <a:prstGeom prst="rect">
              <a:avLst/>
            </a:prstGeom>
            <a:noFill/>
            <a:ln>
              <a:noFill/>
            </a:ln>
          </p:spPr>
        </p:pic>
      </p:grpSp>
      <p:pic>
        <p:nvPicPr>
          <p:cNvPr id="5597" name="Google Shape;5597;p463"/>
          <p:cNvPicPr preferRelativeResize="0"/>
          <p:nvPr/>
        </p:nvPicPr>
        <p:blipFill>
          <a:blip r:embed="rId4">
            <a:alphaModFix/>
          </a:blip>
          <a:stretch>
            <a:fillRect/>
          </a:stretch>
        </p:blipFill>
        <p:spPr>
          <a:xfrm>
            <a:off x="6805500" y="1683067"/>
            <a:ext cx="2099200" cy="1454132"/>
          </a:xfrm>
          <a:prstGeom prst="rect">
            <a:avLst/>
          </a:prstGeom>
          <a:noFill/>
          <a:ln>
            <a:noFill/>
          </a:ln>
        </p:spPr>
      </p:pic>
      <p:sp>
        <p:nvSpPr>
          <p:cNvPr id="5598" name="Google Shape;5598;p463"/>
          <p:cNvSpPr/>
          <p:nvPr/>
        </p:nvSpPr>
        <p:spPr>
          <a:xfrm>
            <a:off x="2774200" y="3537900"/>
            <a:ext cx="6130800" cy="405600"/>
          </a:xfrm>
          <a:prstGeom prst="rect">
            <a:avLst/>
          </a:prstGeom>
          <a:solidFill>
            <a:srgbClr val="EAEA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APIs</a:t>
            </a:r>
            <a:endParaRPr sz="1900">
              <a:latin typeface="Red Hat Text"/>
              <a:ea typeface="Red Hat Text"/>
              <a:cs typeface="Red Hat Text"/>
              <a:sym typeface="Red Hat Text"/>
            </a:endParaRPr>
          </a:p>
        </p:txBody>
      </p:sp>
      <p:sp>
        <p:nvSpPr>
          <p:cNvPr id="5599" name="Google Shape;5599;p463"/>
          <p:cNvSpPr/>
          <p:nvPr/>
        </p:nvSpPr>
        <p:spPr>
          <a:xfrm>
            <a:off x="2774200" y="4051200"/>
            <a:ext cx="6130800" cy="405600"/>
          </a:xfrm>
          <a:prstGeom prst="rect">
            <a:avLst/>
          </a:prstGeom>
          <a:solidFill>
            <a:srgbClr val="EAEA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Events</a:t>
            </a:r>
            <a:endParaRPr sz="1900">
              <a:latin typeface="Red Hat Text"/>
              <a:ea typeface="Red Hat Text"/>
              <a:cs typeface="Red Hat Text"/>
              <a:sym typeface="Red Hat Text"/>
            </a:endParaRPr>
          </a:p>
        </p:txBody>
      </p:sp>
      <p:sp>
        <p:nvSpPr>
          <p:cNvPr id="5600" name="Google Shape;5600;p463"/>
          <p:cNvSpPr/>
          <p:nvPr/>
        </p:nvSpPr>
        <p:spPr>
          <a:xfrm>
            <a:off x="2774200" y="4564500"/>
            <a:ext cx="6130800" cy="405600"/>
          </a:xfrm>
          <a:prstGeom prst="rect">
            <a:avLst/>
          </a:prstGeom>
          <a:solidFill>
            <a:srgbClr val="EAEA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Data</a:t>
            </a:r>
            <a:endParaRPr sz="1900">
              <a:latin typeface="Red Hat Text"/>
              <a:ea typeface="Red Hat Text"/>
              <a:cs typeface="Red Hat Text"/>
              <a:sym typeface="Red Hat Text"/>
            </a:endParaRPr>
          </a:p>
        </p:txBody>
      </p:sp>
      <p:sp>
        <p:nvSpPr>
          <p:cNvPr id="5601" name="Google Shape;5601;p463"/>
          <p:cNvSpPr/>
          <p:nvPr/>
        </p:nvSpPr>
        <p:spPr>
          <a:xfrm>
            <a:off x="2774200" y="5077800"/>
            <a:ext cx="6130800" cy="405600"/>
          </a:xfrm>
          <a:prstGeom prst="rect">
            <a:avLst/>
          </a:prstGeom>
          <a:solidFill>
            <a:srgbClr val="EAEA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Enterprise Integration Patterns</a:t>
            </a:r>
            <a:endParaRPr sz="1900">
              <a:latin typeface="Red Hat Text"/>
              <a:ea typeface="Red Hat Text"/>
              <a:cs typeface="Red Hat Text"/>
              <a:sym typeface="Red Hat Text"/>
            </a:endParaRPr>
          </a:p>
        </p:txBody>
      </p:sp>
      <p:grpSp>
        <p:nvGrpSpPr>
          <p:cNvPr id="5602" name="Google Shape;5602;p463"/>
          <p:cNvGrpSpPr/>
          <p:nvPr/>
        </p:nvGrpSpPr>
        <p:grpSpPr>
          <a:xfrm>
            <a:off x="4914620" y="1819408"/>
            <a:ext cx="626384" cy="577586"/>
            <a:chOff x="5403575" y="1757225"/>
            <a:chExt cx="469800" cy="433200"/>
          </a:xfrm>
        </p:grpSpPr>
        <p:sp>
          <p:nvSpPr>
            <p:cNvPr id="5603" name="Google Shape;5603;p463"/>
            <p:cNvSpPr/>
            <p:nvPr/>
          </p:nvSpPr>
          <p:spPr>
            <a:xfrm>
              <a:off x="5403575" y="1757225"/>
              <a:ext cx="469800" cy="433200"/>
            </a:xfrm>
            <a:prstGeom prst="roundRect">
              <a:avLst>
                <a:gd fmla="val 16667" name="adj"/>
              </a:avLst>
            </a:prstGeom>
            <a:solidFill>
              <a:srgbClr val="F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604" name="Google Shape;5604;p463"/>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605" name="Google Shape;5605;p463"/>
          <p:cNvGrpSpPr/>
          <p:nvPr/>
        </p:nvGrpSpPr>
        <p:grpSpPr>
          <a:xfrm>
            <a:off x="5678387" y="1819408"/>
            <a:ext cx="626384" cy="577586"/>
            <a:chOff x="5403575" y="1757225"/>
            <a:chExt cx="469800" cy="433200"/>
          </a:xfrm>
        </p:grpSpPr>
        <p:sp>
          <p:nvSpPr>
            <p:cNvPr id="5606" name="Google Shape;5606;p463"/>
            <p:cNvSpPr/>
            <p:nvPr/>
          </p:nvSpPr>
          <p:spPr>
            <a:xfrm>
              <a:off x="5403575" y="1757225"/>
              <a:ext cx="469800" cy="433200"/>
            </a:xfrm>
            <a:prstGeom prst="roundRect">
              <a:avLst>
                <a:gd fmla="val 16667" name="adj"/>
              </a:avLst>
            </a:prstGeom>
            <a:solidFill>
              <a:srgbClr val="F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607" name="Google Shape;5607;p463"/>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608" name="Google Shape;5608;p463"/>
          <p:cNvGrpSpPr/>
          <p:nvPr/>
        </p:nvGrpSpPr>
        <p:grpSpPr>
          <a:xfrm>
            <a:off x="4914620" y="2523975"/>
            <a:ext cx="626384" cy="577586"/>
            <a:chOff x="5403575" y="1757225"/>
            <a:chExt cx="469800" cy="433200"/>
          </a:xfrm>
        </p:grpSpPr>
        <p:sp>
          <p:nvSpPr>
            <p:cNvPr id="5609" name="Google Shape;5609;p463"/>
            <p:cNvSpPr/>
            <p:nvPr/>
          </p:nvSpPr>
          <p:spPr>
            <a:xfrm>
              <a:off x="5403575" y="1757225"/>
              <a:ext cx="469800" cy="433200"/>
            </a:xfrm>
            <a:prstGeom prst="roundRect">
              <a:avLst>
                <a:gd fmla="val 16667" name="adj"/>
              </a:avLst>
            </a:prstGeom>
            <a:solidFill>
              <a:srgbClr val="F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610" name="Google Shape;5610;p463"/>
            <p:cNvPicPr preferRelativeResize="0"/>
            <p:nvPr/>
          </p:nvPicPr>
          <p:blipFill>
            <a:blip r:embed="rId5">
              <a:alphaModFix/>
            </a:blip>
            <a:stretch>
              <a:fillRect/>
            </a:stretch>
          </p:blipFill>
          <p:spPr>
            <a:xfrm>
              <a:off x="5448550" y="1826225"/>
              <a:ext cx="386550" cy="295200"/>
            </a:xfrm>
            <a:prstGeom prst="rect">
              <a:avLst/>
            </a:prstGeom>
            <a:noFill/>
            <a:ln>
              <a:noFill/>
            </a:ln>
          </p:spPr>
        </p:pic>
      </p:grpSp>
      <p:grpSp>
        <p:nvGrpSpPr>
          <p:cNvPr id="5611" name="Google Shape;5611;p463"/>
          <p:cNvGrpSpPr/>
          <p:nvPr/>
        </p:nvGrpSpPr>
        <p:grpSpPr>
          <a:xfrm>
            <a:off x="5678387" y="2523975"/>
            <a:ext cx="626384" cy="577586"/>
            <a:chOff x="5403575" y="1757225"/>
            <a:chExt cx="469800" cy="433200"/>
          </a:xfrm>
        </p:grpSpPr>
        <p:sp>
          <p:nvSpPr>
            <p:cNvPr id="5612" name="Google Shape;5612;p463"/>
            <p:cNvSpPr/>
            <p:nvPr/>
          </p:nvSpPr>
          <p:spPr>
            <a:xfrm>
              <a:off x="5403575" y="1757225"/>
              <a:ext cx="469800" cy="433200"/>
            </a:xfrm>
            <a:prstGeom prst="roundRect">
              <a:avLst>
                <a:gd fmla="val 16667" name="adj"/>
              </a:avLst>
            </a:prstGeom>
            <a:solidFill>
              <a:srgbClr val="F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613" name="Google Shape;5613;p463"/>
            <p:cNvPicPr preferRelativeResize="0"/>
            <p:nvPr/>
          </p:nvPicPr>
          <p:blipFill>
            <a:blip r:embed="rId5">
              <a:alphaModFix/>
            </a:blip>
            <a:stretch>
              <a:fillRect/>
            </a:stretch>
          </p:blipFill>
          <p:spPr>
            <a:xfrm>
              <a:off x="5448550" y="1826225"/>
              <a:ext cx="386550" cy="295200"/>
            </a:xfrm>
            <a:prstGeom prst="rect">
              <a:avLst/>
            </a:prstGeom>
            <a:noFill/>
            <a:ln>
              <a:noFill/>
            </a:ln>
          </p:spPr>
        </p:pic>
      </p:grpSp>
      <p:sp>
        <p:nvSpPr>
          <p:cNvPr id="5614" name="Google Shape;5614;p463"/>
          <p:cNvSpPr/>
          <p:nvPr/>
        </p:nvSpPr>
        <p:spPr>
          <a:xfrm>
            <a:off x="2774200" y="5585800"/>
            <a:ext cx="6130800" cy="405600"/>
          </a:xfrm>
          <a:prstGeom prst="rect">
            <a:avLst/>
          </a:prstGeom>
          <a:solidFill>
            <a:srgbClr val="EAEAE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Process and Decisions</a:t>
            </a:r>
            <a:endParaRPr sz="1900">
              <a:latin typeface="Red Hat Text"/>
              <a:ea typeface="Red Hat Text"/>
              <a:cs typeface="Red Hat Text"/>
              <a:sym typeface="Red Hat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8" name="Shape 5618"/>
        <p:cNvGrpSpPr/>
        <p:nvPr/>
      </p:nvGrpSpPr>
      <p:grpSpPr>
        <a:xfrm>
          <a:off x="0" y="0"/>
          <a:ext cx="0" cy="0"/>
          <a:chOff x="0" y="0"/>
          <a:chExt cx="0" cy="0"/>
        </a:xfrm>
      </p:grpSpPr>
      <p:sp>
        <p:nvSpPr>
          <p:cNvPr id="5619" name="Google Shape;5619;p4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20" name="Google Shape;5620;p464"/>
          <p:cNvSpPr/>
          <p:nvPr/>
        </p:nvSpPr>
        <p:spPr>
          <a:xfrm>
            <a:off x="4456800" y="316650"/>
            <a:ext cx="6270900" cy="5480700"/>
          </a:xfrm>
          <a:prstGeom prst="ellipse">
            <a:avLst/>
          </a:prstGeom>
          <a:solidFill>
            <a:srgbClr val="CC0000">
              <a:alpha val="497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64"/>
          <p:cNvSpPr/>
          <p:nvPr/>
        </p:nvSpPr>
        <p:spPr>
          <a:xfrm>
            <a:off x="6332400" y="-18300"/>
            <a:ext cx="5859600" cy="5738400"/>
          </a:xfrm>
          <a:prstGeom prst="ellipse">
            <a:avLst/>
          </a:prstGeom>
          <a:solidFill>
            <a:srgbClr val="CC0000">
              <a:alpha val="497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64"/>
          <p:cNvSpPr/>
          <p:nvPr/>
        </p:nvSpPr>
        <p:spPr>
          <a:xfrm>
            <a:off x="3955625" y="1494000"/>
            <a:ext cx="6270900" cy="5221500"/>
          </a:xfrm>
          <a:prstGeom prst="ellipse">
            <a:avLst/>
          </a:prstGeom>
          <a:solidFill>
            <a:srgbClr val="CC0000">
              <a:alpha val="497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464"/>
          <p:cNvSpPr/>
          <p:nvPr/>
        </p:nvSpPr>
        <p:spPr>
          <a:xfrm>
            <a:off x="5613625" y="1741800"/>
            <a:ext cx="5700600" cy="5116200"/>
          </a:xfrm>
          <a:prstGeom prst="ellipse">
            <a:avLst/>
          </a:prstGeom>
          <a:solidFill>
            <a:srgbClr val="CC0000">
              <a:alpha val="4972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464"/>
          <p:cNvSpPr txBox="1"/>
          <p:nvPr/>
        </p:nvSpPr>
        <p:spPr>
          <a:xfrm>
            <a:off x="6089425" y="824863"/>
            <a:ext cx="5961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ed Hat Display"/>
                <a:ea typeface="Red Hat Display"/>
                <a:cs typeface="Red Hat Display"/>
                <a:sym typeface="Red Hat Display"/>
              </a:rPr>
              <a:t>P2P</a:t>
            </a:r>
            <a:endParaRPr sz="1600">
              <a:latin typeface="Red Hat Display"/>
              <a:ea typeface="Red Hat Display"/>
              <a:cs typeface="Red Hat Display"/>
              <a:sym typeface="Red Hat Display"/>
            </a:endParaRPr>
          </a:p>
        </p:txBody>
      </p:sp>
      <p:sp>
        <p:nvSpPr>
          <p:cNvPr id="5625" name="Google Shape;5625;p464"/>
          <p:cNvSpPr txBox="1"/>
          <p:nvPr/>
        </p:nvSpPr>
        <p:spPr>
          <a:xfrm>
            <a:off x="9138175" y="316638"/>
            <a:ext cx="5961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ed Hat Display"/>
                <a:ea typeface="Red Hat Display"/>
                <a:cs typeface="Red Hat Display"/>
                <a:sym typeface="Red Hat Display"/>
              </a:rPr>
              <a:t>ESB</a:t>
            </a:r>
            <a:endParaRPr sz="1600">
              <a:latin typeface="Red Hat Display"/>
              <a:ea typeface="Red Hat Display"/>
              <a:cs typeface="Red Hat Display"/>
              <a:sym typeface="Red Hat Display"/>
            </a:endParaRPr>
          </a:p>
        </p:txBody>
      </p:sp>
      <p:sp>
        <p:nvSpPr>
          <p:cNvPr id="5626" name="Google Shape;5626;p464"/>
          <p:cNvSpPr txBox="1"/>
          <p:nvPr/>
        </p:nvSpPr>
        <p:spPr>
          <a:xfrm>
            <a:off x="4910175" y="5720100"/>
            <a:ext cx="1529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ed Hat Display"/>
                <a:ea typeface="Red Hat Display"/>
                <a:cs typeface="Red Hat Display"/>
                <a:sym typeface="Red Hat Display"/>
              </a:rPr>
              <a:t>Microservices</a:t>
            </a:r>
            <a:endParaRPr sz="1600">
              <a:latin typeface="Red Hat Display"/>
              <a:ea typeface="Red Hat Display"/>
              <a:cs typeface="Red Hat Display"/>
              <a:sym typeface="Red Hat Display"/>
            </a:endParaRPr>
          </a:p>
        </p:txBody>
      </p:sp>
      <p:sp>
        <p:nvSpPr>
          <p:cNvPr id="5627" name="Google Shape;5627;p464"/>
          <p:cNvSpPr txBox="1"/>
          <p:nvPr/>
        </p:nvSpPr>
        <p:spPr>
          <a:xfrm>
            <a:off x="9053150" y="5951025"/>
            <a:ext cx="15294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ed Hat Display"/>
                <a:ea typeface="Red Hat Display"/>
                <a:cs typeface="Red Hat Display"/>
                <a:sym typeface="Red Hat Display"/>
              </a:rPr>
              <a:t>Serverless</a:t>
            </a:r>
            <a:endParaRPr sz="1600">
              <a:latin typeface="Red Hat Display"/>
              <a:ea typeface="Red Hat Display"/>
              <a:cs typeface="Red Hat Display"/>
              <a:sym typeface="Red Hat Display"/>
            </a:endParaRPr>
          </a:p>
        </p:txBody>
      </p:sp>
      <p:sp>
        <p:nvSpPr>
          <p:cNvPr id="5628" name="Google Shape;5628;p464"/>
          <p:cNvSpPr txBox="1"/>
          <p:nvPr/>
        </p:nvSpPr>
        <p:spPr>
          <a:xfrm>
            <a:off x="6967475" y="2506650"/>
            <a:ext cx="2971500" cy="212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Transform Data Payload</a:t>
            </a:r>
            <a:endParaRPr>
              <a:solidFill>
                <a:srgbClr val="FFFFFF"/>
              </a:solidFill>
              <a:latin typeface="Red Hat Text Medium"/>
              <a:ea typeface="Red Hat Text Medium"/>
              <a:cs typeface="Red Hat Text Medium"/>
              <a:sym typeface="Red Hat Text Medium"/>
            </a:endParaRPr>
          </a:p>
          <a:p>
            <a:pPr indent="-317500" lvl="1" marL="9144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Data Format</a:t>
            </a:r>
            <a:endParaRPr>
              <a:solidFill>
                <a:srgbClr val="FFFFFF"/>
              </a:solidFill>
              <a:latin typeface="Red Hat Text Medium"/>
              <a:ea typeface="Red Hat Text Medium"/>
              <a:cs typeface="Red Hat Text Medium"/>
              <a:sym typeface="Red Hat Text Medium"/>
            </a:endParaRPr>
          </a:p>
          <a:p>
            <a:pPr indent="-317500" lvl="1" marL="9144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Data Contents</a:t>
            </a:r>
            <a:endParaRPr>
              <a:solidFill>
                <a:srgbClr val="FFFFFF"/>
              </a:solidFill>
              <a:latin typeface="Red Hat Text Medium"/>
              <a:ea typeface="Red Hat Text Medium"/>
              <a:cs typeface="Red Hat Text Medium"/>
              <a:sym typeface="Red Hat Text Medium"/>
            </a:endParaRPr>
          </a:p>
          <a:p>
            <a:pPr indent="-317500" lvl="0" marL="4572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Various protocol support</a:t>
            </a:r>
            <a:endParaRPr>
              <a:solidFill>
                <a:srgbClr val="FFFFFF"/>
              </a:solidFill>
              <a:latin typeface="Red Hat Text Medium"/>
              <a:ea typeface="Red Hat Text Medium"/>
              <a:cs typeface="Red Hat Text Medium"/>
              <a:sym typeface="Red Hat Text Medium"/>
            </a:endParaRPr>
          </a:p>
          <a:p>
            <a:pPr indent="-317500" lvl="0" marL="4572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Orchestrate Services</a:t>
            </a:r>
            <a:endParaRPr>
              <a:solidFill>
                <a:srgbClr val="FFFFFF"/>
              </a:solidFill>
              <a:latin typeface="Red Hat Text Medium"/>
              <a:ea typeface="Red Hat Text Medium"/>
              <a:cs typeface="Red Hat Text Medium"/>
              <a:sym typeface="Red Hat Text Medium"/>
            </a:endParaRPr>
          </a:p>
          <a:p>
            <a:pPr indent="-317500" lvl="0" marL="4572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Publish reroute events for consumers</a:t>
            </a:r>
            <a:endParaRPr>
              <a:solidFill>
                <a:srgbClr val="FFFFFF"/>
              </a:solidFill>
              <a:latin typeface="Red Hat Text Medium"/>
              <a:ea typeface="Red Hat Text Medium"/>
              <a:cs typeface="Red Hat Text Medium"/>
              <a:sym typeface="Red Hat Text Medium"/>
            </a:endParaRPr>
          </a:p>
          <a:p>
            <a:pPr indent="-317500" lvl="0" marL="457200" rtl="0" algn="l">
              <a:lnSpc>
                <a:spcPct val="115000"/>
              </a:lnSpc>
              <a:spcBef>
                <a:spcPts val="0"/>
              </a:spcBef>
              <a:spcAft>
                <a:spcPts val="0"/>
              </a:spcAft>
              <a:buClr>
                <a:srgbClr val="FFFFFF"/>
              </a:buClr>
              <a:buSzPts val="1400"/>
              <a:buFont typeface="Red Hat Text Medium"/>
              <a:buChar char="●"/>
            </a:pPr>
            <a:r>
              <a:rPr lang="en">
                <a:solidFill>
                  <a:srgbClr val="FFFFFF"/>
                </a:solidFill>
                <a:latin typeface="Red Hat Text Medium"/>
                <a:ea typeface="Red Hat Text Medium"/>
                <a:cs typeface="Red Hat Text Medium"/>
                <a:sym typeface="Red Hat Text Medium"/>
              </a:rPr>
              <a:t>Connect Data Sources</a:t>
            </a:r>
            <a:endParaRPr>
              <a:solidFill>
                <a:srgbClr val="FFFFFF"/>
              </a:solidFill>
              <a:latin typeface="Red Hat Text Medium"/>
              <a:ea typeface="Red Hat Text Medium"/>
              <a:cs typeface="Red Hat Text Medium"/>
              <a:sym typeface="Red Hat Text Medium"/>
            </a:endParaRPr>
          </a:p>
        </p:txBody>
      </p:sp>
      <p:pic>
        <p:nvPicPr>
          <p:cNvPr id="5629" name="Google Shape;5629;p464"/>
          <p:cNvPicPr preferRelativeResize="0"/>
          <p:nvPr/>
        </p:nvPicPr>
        <p:blipFill>
          <a:blip r:embed="rId3">
            <a:alphaModFix/>
          </a:blip>
          <a:stretch>
            <a:fillRect/>
          </a:stretch>
        </p:blipFill>
        <p:spPr>
          <a:xfrm>
            <a:off x="81975" y="1741788"/>
            <a:ext cx="3808474" cy="3008690"/>
          </a:xfrm>
          <a:prstGeom prst="rect">
            <a:avLst/>
          </a:prstGeom>
          <a:noFill/>
          <a:ln>
            <a:noFill/>
          </a:ln>
        </p:spPr>
      </p:pic>
      <p:cxnSp>
        <p:nvCxnSpPr>
          <p:cNvPr id="5630" name="Google Shape;5630;p464"/>
          <p:cNvCxnSpPr>
            <a:stCxn id="5628" idx="0"/>
            <a:endCxn id="5629" idx="0"/>
          </p:cNvCxnSpPr>
          <p:nvPr/>
        </p:nvCxnSpPr>
        <p:spPr>
          <a:xfrm flipH="1" rot="5400000">
            <a:off x="4837175" y="-1109400"/>
            <a:ext cx="765000" cy="6467100"/>
          </a:xfrm>
          <a:prstGeom prst="bentConnector3">
            <a:avLst>
              <a:gd fmla="val 131109" name="adj1"/>
            </a:avLst>
          </a:prstGeom>
          <a:noFill/>
          <a:ln cap="flat" cmpd="sng" w="9525">
            <a:solidFill>
              <a:schemeClr val="dk2"/>
            </a:solidFill>
            <a:prstDash val="solid"/>
            <a:round/>
            <a:headEnd len="med" w="med" type="none"/>
            <a:tailEnd len="med" w="med" type="none"/>
          </a:ln>
        </p:spPr>
      </p:cxnSp>
      <p:sp>
        <p:nvSpPr>
          <p:cNvPr id="5631" name="Google Shape;5631;p464"/>
          <p:cNvSpPr txBox="1"/>
          <p:nvPr/>
        </p:nvSpPr>
        <p:spPr>
          <a:xfrm>
            <a:off x="360675" y="2623475"/>
            <a:ext cx="4549500" cy="10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Red Hat Display"/>
                <a:ea typeface="Red Hat Display"/>
                <a:cs typeface="Red Hat Display"/>
                <a:sym typeface="Red Hat Display"/>
              </a:rPr>
              <a:t>YOU NEED INTEGRATION NO MATTER WHAT!</a:t>
            </a:r>
            <a:endParaRPr b="1" sz="4800">
              <a:latin typeface="Red Hat Display"/>
              <a:ea typeface="Red Hat Display"/>
              <a:cs typeface="Red Hat Display"/>
              <a:sym typeface="Red Hat Display"/>
            </a:endParaRPr>
          </a:p>
        </p:txBody>
      </p:sp>
      <p:sp>
        <p:nvSpPr>
          <p:cNvPr id="5632" name="Google Shape;5632;p4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DEVELOPING CONTAINER &amp; CLOUD-NATIVE APPLICATIONS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6" name="Shape 5636"/>
        <p:cNvGrpSpPr/>
        <p:nvPr/>
      </p:nvGrpSpPr>
      <p:grpSpPr>
        <a:xfrm>
          <a:off x="0" y="0"/>
          <a:ext cx="0" cy="0"/>
          <a:chOff x="0" y="0"/>
          <a:chExt cx="0" cy="0"/>
        </a:xfrm>
      </p:grpSpPr>
      <p:sp>
        <p:nvSpPr>
          <p:cNvPr id="5637" name="Google Shape;5637;p465"/>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600"/>
              <a:t>Evolution of Integration </a:t>
            </a:r>
            <a:endParaRPr sz="2600"/>
          </a:p>
        </p:txBody>
      </p:sp>
      <p:sp>
        <p:nvSpPr>
          <p:cNvPr id="5638" name="Google Shape;5638;p4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39" name="Google Shape;5639;p465"/>
          <p:cNvSpPr txBox="1"/>
          <p:nvPr>
            <p:ph idx="4" type="subTitle"/>
          </p:nvPr>
        </p:nvSpPr>
        <p:spPr>
          <a:xfrm>
            <a:off x="813672" y="4003300"/>
            <a:ext cx="22206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Point to Point</a:t>
            </a:r>
            <a:endParaRPr/>
          </a:p>
        </p:txBody>
      </p:sp>
      <p:sp>
        <p:nvSpPr>
          <p:cNvPr id="5640" name="Google Shape;5640;p465"/>
          <p:cNvSpPr txBox="1"/>
          <p:nvPr>
            <p:ph idx="5" type="subTitle"/>
          </p:nvPr>
        </p:nvSpPr>
        <p:spPr>
          <a:xfrm>
            <a:off x="813672" y="4475225"/>
            <a:ext cx="22206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300"/>
              <a:t>Direct connection between systems, application both internally and with external services</a:t>
            </a:r>
            <a:endParaRPr sz="1300"/>
          </a:p>
        </p:txBody>
      </p:sp>
      <p:sp>
        <p:nvSpPr>
          <p:cNvPr id="5641" name="Google Shape;5641;p465"/>
          <p:cNvSpPr txBox="1"/>
          <p:nvPr>
            <p:ph idx="6" type="subTitle"/>
          </p:nvPr>
        </p:nvSpPr>
        <p:spPr>
          <a:xfrm>
            <a:off x="3556197" y="4003300"/>
            <a:ext cx="22206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Enterprise Service Bus</a:t>
            </a:r>
            <a:endParaRPr/>
          </a:p>
        </p:txBody>
      </p:sp>
      <p:sp>
        <p:nvSpPr>
          <p:cNvPr id="5642" name="Google Shape;5642;p465"/>
          <p:cNvSpPr txBox="1"/>
          <p:nvPr>
            <p:ph idx="5" type="subTitle"/>
          </p:nvPr>
        </p:nvSpPr>
        <p:spPr>
          <a:xfrm>
            <a:off x="3556197" y="4475225"/>
            <a:ext cx="22206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300"/>
              <a:t>Placing a centralized bus that integrate between </a:t>
            </a:r>
            <a:r>
              <a:rPr lang="en" sz="1300">
                <a:solidFill>
                  <a:schemeClr val="dk1"/>
                </a:solidFill>
              </a:rPr>
              <a:t>loosely coupled  services.</a:t>
            </a:r>
            <a:endParaRPr sz="1300"/>
          </a:p>
        </p:txBody>
      </p:sp>
      <p:sp>
        <p:nvSpPr>
          <p:cNvPr id="5643" name="Google Shape;5643;p465"/>
          <p:cNvSpPr txBox="1"/>
          <p:nvPr>
            <p:ph idx="6" type="subTitle"/>
          </p:nvPr>
        </p:nvSpPr>
        <p:spPr>
          <a:xfrm>
            <a:off x="6335485" y="4003300"/>
            <a:ext cx="22206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Microservices</a:t>
            </a:r>
            <a:endParaRPr/>
          </a:p>
        </p:txBody>
      </p:sp>
      <p:sp>
        <p:nvSpPr>
          <p:cNvPr id="5644" name="Google Shape;5644;p465"/>
          <p:cNvSpPr txBox="1"/>
          <p:nvPr>
            <p:ph idx="5" type="subTitle"/>
          </p:nvPr>
        </p:nvSpPr>
        <p:spPr>
          <a:xfrm>
            <a:off x="6335484" y="4475225"/>
            <a:ext cx="2220600" cy="915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300"/>
              <a:t>Fine grained distributed services, allowing faster turnover rate, more agile and flexible deployment model.</a:t>
            </a:r>
            <a:endParaRPr sz="1300"/>
          </a:p>
        </p:txBody>
      </p:sp>
      <p:sp>
        <p:nvSpPr>
          <p:cNvPr id="5645" name="Google Shape;5645;p465"/>
          <p:cNvSpPr txBox="1"/>
          <p:nvPr>
            <p:ph idx="6" type="subTitle"/>
          </p:nvPr>
        </p:nvSpPr>
        <p:spPr>
          <a:xfrm>
            <a:off x="9114747" y="4003300"/>
            <a:ext cx="2220600" cy="321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Serverless</a:t>
            </a:r>
            <a:endParaRPr/>
          </a:p>
        </p:txBody>
      </p:sp>
      <p:sp>
        <p:nvSpPr>
          <p:cNvPr id="5646" name="Google Shape;5646;p465"/>
          <p:cNvSpPr txBox="1"/>
          <p:nvPr>
            <p:ph idx="5" type="subTitle"/>
          </p:nvPr>
        </p:nvSpPr>
        <p:spPr>
          <a:xfrm>
            <a:off x="9114747" y="4475225"/>
            <a:ext cx="2220600" cy="91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300"/>
              <a:t>Scale down to zero. Optimize Resource Usage. Avoid random, arbitrary workload prediction</a:t>
            </a:r>
            <a:endParaRPr sz="1300"/>
          </a:p>
          <a:p>
            <a:pPr indent="0" lvl="0" marL="0" rtl="0" algn="ctr">
              <a:spcBef>
                <a:spcPts val="500"/>
              </a:spcBef>
              <a:spcAft>
                <a:spcPts val="500"/>
              </a:spcAft>
              <a:buNone/>
            </a:pPr>
            <a:r>
              <a:t/>
            </a:r>
            <a:endParaRPr sz="1300"/>
          </a:p>
        </p:txBody>
      </p:sp>
      <p:pic>
        <p:nvPicPr>
          <p:cNvPr id="5647" name="Google Shape;5647;p465"/>
          <p:cNvPicPr preferRelativeResize="0"/>
          <p:nvPr/>
        </p:nvPicPr>
        <p:blipFill>
          <a:blip r:embed="rId3">
            <a:alphaModFix/>
          </a:blip>
          <a:stretch>
            <a:fillRect/>
          </a:stretch>
        </p:blipFill>
        <p:spPr>
          <a:xfrm>
            <a:off x="4028783" y="2421100"/>
            <a:ext cx="1263600" cy="1260100"/>
          </a:xfrm>
          <a:prstGeom prst="rect">
            <a:avLst/>
          </a:prstGeom>
          <a:noFill/>
          <a:ln>
            <a:noFill/>
          </a:ln>
        </p:spPr>
      </p:pic>
      <p:pic>
        <p:nvPicPr>
          <p:cNvPr id="5648" name="Google Shape;5648;p465"/>
          <p:cNvPicPr preferRelativeResize="0"/>
          <p:nvPr/>
        </p:nvPicPr>
        <p:blipFill>
          <a:blip r:embed="rId4">
            <a:alphaModFix/>
          </a:blip>
          <a:stretch>
            <a:fillRect/>
          </a:stretch>
        </p:blipFill>
        <p:spPr>
          <a:xfrm>
            <a:off x="1292172" y="2421103"/>
            <a:ext cx="1263600" cy="1260095"/>
          </a:xfrm>
          <a:prstGeom prst="rect">
            <a:avLst/>
          </a:prstGeom>
          <a:noFill/>
          <a:ln>
            <a:noFill/>
          </a:ln>
        </p:spPr>
      </p:pic>
      <p:pic>
        <p:nvPicPr>
          <p:cNvPr id="5649" name="Google Shape;5649;p465"/>
          <p:cNvPicPr preferRelativeResize="0"/>
          <p:nvPr/>
        </p:nvPicPr>
        <p:blipFill>
          <a:blip r:embed="rId5">
            <a:alphaModFix/>
          </a:blip>
          <a:stretch>
            <a:fillRect/>
          </a:stretch>
        </p:blipFill>
        <p:spPr>
          <a:xfrm>
            <a:off x="6765391" y="2417597"/>
            <a:ext cx="1263600" cy="1267106"/>
          </a:xfrm>
          <a:prstGeom prst="rect">
            <a:avLst/>
          </a:prstGeom>
          <a:noFill/>
          <a:ln>
            <a:noFill/>
          </a:ln>
        </p:spPr>
      </p:pic>
      <p:pic>
        <p:nvPicPr>
          <p:cNvPr id="5650" name="Google Shape;5650;p465"/>
          <p:cNvPicPr preferRelativeResize="0"/>
          <p:nvPr/>
        </p:nvPicPr>
        <p:blipFill>
          <a:blip r:embed="rId6">
            <a:alphaModFix/>
          </a:blip>
          <a:stretch>
            <a:fillRect/>
          </a:stretch>
        </p:blipFill>
        <p:spPr>
          <a:xfrm>
            <a:off x="9501999" y="2328075"/>
            <a:ext cx="1446150" cy="1446150"/>
          </a:xfrm>
          <a:prstGeom prst="rect">
            <a:avLst/>
          </a:prstGeom>
          <a:noFill/>
          <a:ln>
            <a:noFill/>
          </a:ln>
        </p:spPr>
      </p:pic>
      <p:sp>
        <p:nvSpPr>
          <p:cNvPr id="5651" name="Google Shape;5651;p465"/>
          <p:cNvSpPr/>
          <p:nvPr/>
        </p:nvSpPr>
        <p:spPr>
          <a:xfrm>
            <a:off x="3039679" y="2713350"/>
            <a:ext cx="505200" cy="675600"/>
          </a:xfrm>
          <a:prstGeom prst="rightArrow">
            <a:avLst>
              <a:gd fmla="val 50000" name="adj1"/>
              <a:gd fmla="val 50000" name="adj2"/>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465"/>
          <p:cNvSpPr/>
          <p:nvPr/>
        </p:nvSpPr>
        <p:spPr>
          <a:xfrm>
            <a:off x="5776287" y="2713350"/>
            <a:ext cx="505200" cy="675600"/>
          </a:xfrm>
          <a:prstGeom prst="rightArrow">
            <a:avLst>
              <a:gd fmla="val 50000" name="adj1"/>
              <a:gd fmla="val 50000" name="adj2"/>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465"/>
          <p:cNvSpPr/>
          <p:nvPr/>
        </p:nvSpPr>
        <p:spPr>
          <a:xfrm>
            <a:off x="8512895" y="2713350"/>
            <a:ext cx="505200" cy="675600"/>
          </a:xfrm>
          <a:prstGeom prst="rightArrow">
            <a:avLst>
              <a:gd fmla="val 50000" name="adj1"/>
              <a:gd fmla="val 50000" name="adj2"/>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4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sz="1800"/>
              <a:t>Architecture</a:t>
            </a:r>
            <a:endParaRPr sz="1800"/>
          </a:p>
        </p:txBody>
      </p:sp>
      <p:sp>
        <p:nvSpPr>
          <p:cNvPr id="5655" name="Google Shape;5655;p4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accent1"/>
                </a:solidFill>
              </a:rPr>
              <a:t>DEVELOPING CONTAINER &amp; CLOUD-NATIVE APPLICATIONS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